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Fraunces" panose="020B0604020202020204" charset="0"/>
      <p:regular r:id="rId15"/>
      <p:bold r:id="rId16"/>
      <p:italic r:id="rId17"/>
      <p:boldItalic r:id="rId18"/>
    </p:embeddedFont>
    <p:embeddedFont>
      <p:font typeface="Josefin Sans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4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4D369D-D624-4138-B6B4-BEFBB66CC831}">
  <a:tblStyle styleId="{1A4D369D-D624-4138-B6B4-BEFBB66CC8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942525"/>
            <a:ext cx="4254300" cy="30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1981" y="4167113"/>
            <a:ext cx="4048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2184166" flipH="1">
            <a:off x="8300436" y="4091204"/>
            <a:ext cx="697099" cy="1147413"/>
            <a:chOff x="1934867" y="3493379"/>
            <a:chExt cx="621823" cy="1023510"/>
          </a:xfrm>
        </p:grpSpPr>
        <p:sp>
          <p:nvSpPr>
            <p:cNvPr id="12" name="Google Shape;12;p2"/>
            <p:cNvSpPr/>
            <p:nvPr/>
          </p:nvSpPr>
          <p:spPr>
            <a:xfrm>
              <a:off x="2008306" y="3901127"/>
              <a:ext cx="278761" cy="57991"/>
            </a:xfrm>
            <a:custGeom>
              <a:avLst/>
              <a:gdLst/>
              <a:ahLst/>
              <a:cxnLst/>
              <a:rect l="l" t="t" r="r" b="b"/>
              <a:pathLst>
                <a:path w="12325" h="2564" extrusionOk="0">
                  <a:moveTo>
                    <a:pt x="6760" y="0"/>
                  </a:moveTo>
                  <a:cubicBezTo>
                    <a:pt x="6500" y="0"/>
                    <a:pt x="6240" y="5"/>
                    <a:pt x="5980" y="16"/>
                  </a:cubicBezTo>
                  <a:cubicBezTo>
                    <a:pt x="3855" y="104"/>
                    <a:pt x="1699" y="602"/>
                    <a:pt x="1" y="1755"/>
                  </a:cubicBezTo>
                  <a:cubicBezTo>
                    <a:pt x="1544" y="2298"/>
                    <a:pt x="3199" y="2564"/>
                    <a:pt x="4847" y="2564"/>
                  </a:cubicBezTo>
                  <a:cubicBezTo>
                    <a:pt x="7526" y="2564"/>
                    <a:pt x="10187" y="1863"/>
                    <a:pt x="12324" y="515"/>
                  </a:cubicBezTo>
                  <a:cubicBezTo>
                    <a:pt x="10480" y="259"/>
                    <a:pt x="8623" y="0"/>
                    <a:pt x="67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934867" y="3493379"/>
              <a:ext cx="621823" cy="1023510"/>
            </a:xfrm>
            <a:custGeom>
              <a:avLst/>
              <a:gdLst/>
              <a:ahLst/>
              <a:cxnLst/>
              <a:rect l="l" t="t" r="r" b="b"/>
              <a:pathLst>
                <a:path w="27493" h="45253" extrusionOk="0">
                  <a:moveTo>
                    <a:pt x="19199" y="0"/>
                  </a:moveTo>
                  <a:lnTo>
                    <a:pt x="19199" y="0"/>
                  </a:lnTo>
                  <a:cubicBezTo>
                    <a:pt x="17882" y="1726"/>
                    <a:pt x="17479" y="4135"/>
                    <a:pt x="18138" y="6217"/>
                  </a:cubicBezTo>
                  <a:cubicBezTo>
                    <a:pt x="18048" y="6245"/>
                    <a:pt x="17983" y="6322"/>
                    <a:pt x="17971" y="6420"/>
                  </a:cubicBezTo>
                  <a:cubicBezTo>
                    <a:pt x="17948" y="6620"/>
                    <a:pt x="17921" y="6821"/>
                    <a:pt x="17897" y="7020"/>
                  </a:cubicBezTo>
                  <a:cubicBezTo>
                    <a:pt x="17431" y="5049"/>
                    <a:pt x="16453" y="3120"/>
                    <a:pt x="14991" y="1700"/>
                  </a:cubicBezTo>
                  <a:lnTo>
                    <a:pt x="14991" y="1700"/>
                  </a:lnTo>
                  <a:cubicBezTo>
                    <a:pt x="14652" y="2892"/>
                    <a:pt x="14780" y="4216"/>
                    <a:pt x="15342" y="5317"/>
                  </a:cubicBezTo>
                  <a:cubicBezTo>
                    <a:pt x="15866" y="6348"/>
                    <a:pt x="16769" y="7168"/>
                    <a:pt x="17825" y="7596"/>
                  </a:cubicBezTo>
                  <a:cubicBezTo>
                    <a:pt x="17767" y="8042"/>
                    <a:pt x="17706" y="8487"/>
                    <a:pt x="17640" y="8931"/>
                  </a:cubicBezTo>
                  <a:cubicBezTo>
                    <a:pt x="16563" y="6743"/>
                    <a:pt x="14642" y="4970"/>
                    <a:pt x="12388" y="3945"/>
                  </a:cubicBezTo>
                  <a:lnTo>
                    <a:pt x="12388" y="3945"/>
                  </a:lnTo>
                  <a:cubicBezTo>
                    <a:pt x="12577" y="5329"/>
                    <a:pt x="13244" y="6573"/>
                    <a:pt x="14211" y="7493"/>
                  </a:cubicBezTo>
                  <a:cubicBezTo>
                    <a:pt x="15143" y="8380"/>
                    <a:pt x="16351" y="8956"/>
                    <a:pt x="17612" y="9127"/>
                  </a:cubicBezTo>
                  <a:cubicBezTo>
                    <a:pt x="17528" y="9690"/>
                    <a:pt x="17437" y="10254"/>
                    <a:pt x="17342" y="10815"/>
                  </a:cubicBezTo>
                  <a:cubicBezTo>
                    <a:pt x="15567" y="8504"/>
                    <a:pt x="13075" y="6790"/>
                    <a:pt x="10327" y="5851"/>
                  </a:cubicBezTo>
                  <a:lnTo>
                    <a:pt x="10327" y="5851"/>
                  </a:lnTo>
                  <a:cubicBezTo>
                    <a:pt x="11544" y="8854"/>
                    <a:pt x="14362" y="10844"/>
                    <a:pt x="17318" y="10959"/>
                  </a:cubicBezTo>
                  <a:cubicBezTo>
                    <a:pt x="17231" y="11464"/>
                    <a:pt x="17142" y="11968"/>
                    <a:pt x="17046" y="12472"/>
                  </a:cubicBezTo>
                  <a:cubicBezTo>
                    <a:pt x="14882" y="10383"/>
                    <a:pt x="12009" y="9005"/>
                    <a:pt x="9004" y="8602"/>
                  </a:cubicBezTo>
                  <a:lnTo>
                    <a:pt x="9004" y="8602"/>
                  </a:lnTo>
                  <a:cubicBezTo>
                    <a:pt x="10909" y="11144"/>
                    <a:pt x="13946" y="12596"/>
                    <a:pt x="17010" y="12596"/>
                  </a:cubicBezTo>
                  <a:cubicBezTo>
                    <a:pt x="17014" y="12596"/>
                    <a:pt x="17018" y="12596"/>
                    <a:pt x="17023" y="12596"/>
                  </a:cubicBezTo>
                  <a:lnTo>
                    <a:pt x="17023" y="12596"/>
                  </a:lnTo>
                  <a:cubicBezTo>
                    <a:pt x="16936" y="13050"/>
                    <a:pt x="16847" y="13503"/>
                    <a:pt x="16754" y="13955"/>
                  </a:cubicBezTo>
                  <a:cubicBezTo>
                    <a:pt x="14894" y="12491"/>
                    <a:pt x="12563" y="11688"/>
                    <a:pt x="10224" y="11688"/>
                  </a:cubicBezTo>
                  <a:cubicBezTo>
                    <a:pt x="9170" y="11688"/>
                    <a:pt x="8115" y="11851"/>
                    <a:pt x="7101" y="12190"/>
                  </a:cubicBezTo>
                  <a:cubicBezTo>
                    <a:pt x="8758" y="13881"/>
                    <a:pt x="11088" y="14808"/>
                    <a:pt x="13389" y="14808"/>
                  </a:cubicBezTo>
                  <a:cubicBezTo>
                    <a:pt x="14537" y="14808"/>
                    <a:pt x="15678" y="14577"/>
                    <a:pt x="16725" y="14096"/>
                  </a:cubicBezTo>
                  <a:lnTo>
                    <a:pt x="16725" y="14096"/>
                  </a:lnTo>
                  <a:cubicBezTo>
                    <a:pt x="16510" y="15134"/>
                    <a:pt x="16272" y="16168"/>
                    <a:pt x="16019" y="17197"/>
                  </a:cubicBezTo>
                  <a:cubicBezTo>
                    <a:pt x="13564" y="15406"/>
                    <a:pt x="10601" y="14450"/>
                    <a:pt x="7605" y="14450"/>
                  </a:cubicBezTo>
                  <a:cubicBezTo>
                    <a:pt x="6772" y="14450"/>
                    <a:pt x="5936" y="14524"/>
                    <a:pt x="5108" y="14675"/>
                  </a:cubicBezTo>
                  <a:cubicBezTo>
                    <a:pt x="5505" y="15677"/>
                    <a:pt x="6323" y="16412"/>
                    <a:pt x="7236" y="16843"/>
                  </a:cubicBezTo>
                  <a:cubicBezTo>
                    <a:pt x="8148" y="17275"/>
                    <a:pt x="9154" y="17435"/>
                    <a:pt x="10152" y="17535"/>
                  </a:cubicBezTo>
                  <a:cubicBezTo>
                    <a:pt x="10996" y="17621"/>
                    <a:pt x="11844" y="17667"/>
                    <a:pt x="12711" y="17667"/>
                  </a:cubicBezTo>
                  <a:cubicBezTo>
                    <a:pt x="13758" y="17667"/>
                    <a:pt x="14831" y="17600"/>
                    <a:pt x="15955" y="17455"/>
                  </a:cubicBezTo>
                  <a:lnTo>
                    <a:pt x="15955" y="17455"/>
                  </a:lnTo>
                  <a:cubicBezTo>
                    <a:pt x="15592" y="18913"/>
                    <a:pt x="15192" y="20361"/>
                    <a:pt x="14753" y="21798"/>
                  </a:cubicBezTo>
                  <a:cubicBezTo>
                    <a:pt x="13187" y="21285"/>
                    <a:pt x="11522" y="21032"/>
                    <a:pt x="9855" y="21032"/>
                  </a:cubicBezTo>
                  <a:cubicBezTo>
                    <a:pt x="7171" y="21032"/>
                    <a:pt x="4484" y="21688"/>
                    <a:pt x="2204" y="22966"/>
                  </a:cubicBezTo>
                  <a:cubicBezTo>
                    <a:pt x="3462" y="23870"/>
                    <a:pt x="5079" y="24252"/>
                    <a:pt x="6706" y="24252"/>
                  </a:cubicBezTo>
                  <a:cubicBezTo>
                    <a:pt x="7334" y="24252"/>
                    <a:pt x="7964" y="24195"/>
                    <a:pt x="8575" y="24089"/>
                  </a:cubicBezTo>
                  <a:cubicBezTo>
                    <a:pt x="10692" y="23723"/>
                    <a:pt x="12649" y="22839"/>
                    <a:pt x="14707" y="21947"/>
                  </a:cubicBezTo>
                  <a:lnTo>
                    <a:pt x="14707" y="21947"/>
                  </a:lnTo>
                  <a:cubicBezTo>
                    <a:pt x="14403" y="22940"/>
                    <a:pt x="14082" y="23925"/>
                    <a:pt x="13744" y="24906"/>
                  </a:cubicBezTo>
                  <a:cubicBezTo>
                    <a:pt x="12669" y="24752"/>
                    <a:pt x="11580" y="24677"/>
                    <a:pt x="10491" y="24677"/>
                  </a:cubicBezTo>
                  <a:cubicBezTo>
                    <a:pt x="7410" y="24677"/>
                    <a:pt x="4332" y="25282"/>
                    <a:pt x="1570" y="26425"/>
                  </a:cubicBezTo>
                  <a:cubicBezTo>
                    <a:pt x="3112" y="27166"/>
                    <a:pt x="4861" y="27553"/>
                    <a:pt x="6610" y="27553"/>
                  </a:cubicBezTo>
                  <a:cubicBezTo>
                    <a:pt x="7078" y="27553"/>
                    <a:pt x="7547" y="27525"/>
                    <a:pt x="8011" y="27469"/>
                  </a:cubicBezTo>
                  <a:cubicBezTo>
                    <a:pt x="10098" y="27216"/>
                    <a:pt x="12095" y="26389"/>
                    <a:pt x="13668" y="25130"/>
                  </a:cubicBezTo>
                  <a:lnTo>
                    <a:pt x="13668" y="25130"/>
                  </a:lnTo>
                  <a:cubicBezTo>
                    <a:pt x="13244" y="26350"/>
                    <a:pt x="12793" y="27561"/>
                    <a:pt x="12315" y="28762"/>
                  </a:cubicBezTo>
                  <a:cubicBezTo>
                    <a:pt x="11012" y="28289"/>
                    <a:pt x="9631" y="28056"/>
                    <a:pt x="8249" y="28056"/>
                  </a:cubicBezTo>
                  <a:cubicBezTo>
                    <a:pt x="5975" y="28056"/>
                    <a:pt x="3698" y="28686"/>
                    <a:pt x="1762" y="29914"/>
                  </a:cubicBezTo>
                  <a:cubicBezTo>
                    <a:pt x="2862" y="30716"/>
                    <a:pt x="4215" y="31050"/>
                    <a:pt x="5575" y="31050"/>
                  </a:cubicBezTo>
                  <a:cubicBezTo>
                    <a:pt x="6114" y="31050"/>
                    <a:pt x="6655" y="30998"/>
                    <a:pt x="7181" y="30901"/>
                  </a:cubicBezTo>
                  <a:cubicBezTo>
                    <a:pt x="8952" y="30575"/>
                    <a:pt x="10606" y="29798"/>
                    <a:pt x="12243" y="28942"/>
                  </a:cubicBezTo>
                  <a:lnTo>
                    <a:pt x="12243" y="28942"/>
                  </a:lnTo>
                  <a:cubicBezTo>
                    <a:pt x="11863" y="29895"/>
                    <a:pt x="11461" y="30842"/>
                    <a:pt x="11048" y="31783"/>
                  </a:cubicBezTo>
                  <a:cubicBezTo>
                    <a:pt x="9945" y="31487"/>
                    <a:pt x="8807" y="31342"/>
                    <a:pt x="7668" y="31342"/>
                  </a:cubicBezTo>
                  <a:cubicBezTo>
                    <a:pt x="4957" y="31342"/>
                    <a:pt x="2243" y="32163"/>
                    <a:pt x="0" y="33727"/>
                  </a:cubicBezTo>
                  <a:cubicBezTo>
                    <a:pt x="1045" y="34279"/>
                    <a:pt x="2214" y="34512"/>
                    <a:pt x="3394" y="34512"/>
                  </a:cubicBezTo>
                  <a:cubicBezTo>
                    <a:pt x="4188" y="34512"/>
                    <a:pt x="4988" y="34406"/>
                    <a:pt x="5758" y="34221"/>
                  </a:cubicBezTo>
                  <a:cubicBezTo>
                    <a:pt x="7565" y="33786"/>
                    <a:pt x="9249" y="32944"/>
                    <a:pt x="10950" y="32005"/>
                  </a:cubicBezTo>
                  <a:lnTo>
                    <a:pt x="10950" y="32005"/>
                  </a:lnTo>
                  <a:cubicBezTo>
                    <a:pt x="10500" y="33017"/>
                    <a:pt x="10034" y="34020"/>
                    <a:pt x="9547" y="35014"/>
                  </a:cubicBezTo>
                  <a:cubicBezTo>
                    <a:pt x="8928" y="34906"/>
                    <a:pt x="8299" y="34854"/>
                    <a:pt x="7671" y="34854"/>
                  </a:cubicBezTo>
                  <a:cubicBezTo>
                    <a:pt x="5070" y="34854"/>
                    <a:pt x="2467" y="35756"/>
                    <a:pt x="510" y="37399"/>
                  </a:cubicBezTo>
                  <a:cubicBezTo>
                    <a:pt x="1042" y="37732"/>
                    <a:pt x="1678" y="37840"/>
                    <a:pt x="2322" y="37840"/>
                  </a:cubicBezTo>
                  <a:cubicBezTo>
                    <a:pt x="2632" y="37840"/>
                    <a:pt x="2944" y="37815"/>
                    <a:pt x="3247" y="37779"/>
                  </a:cubicBezTo>
                  <a:cubicBezTo>
                    <a:pt x="5469" y="37510"/>
                    <a:pt x="7614" y="36697"/>
                    <a:pt x="9407" y="35296"/>
                  </a:cubicBezTo>
                  <a:lnTo>
                    <a:pt x="9407" y="35296"/>
                  </a:lnTo>
                  <a:cubicBezTo>
                    <a:pt x="7774" y="38601"/>
                    <a:pt x="5938" y="41804"/>
                    <a:pt x="3902" y="44875"/>
                  </a:cubicBezTo>
                  <a:cubicBezTo>
                    <a:pt x="3829" y="44988"/>
                    <a:pt x="3858" y="45138"/>
                    <a:pt x="3971" y="45212"/>
                  </a:cubicBezTo>
                  <a:cubicBezTo>
                    <a:pt x="4012" y="45239"/>
                    <a:pt x="4059" y="45253"/>
                    <a:pt x="4105" y="45253"/>
                  </a:cubicBezTo>
                  <a:cubicBezTo>
                    <a:pt x="4184" y="45253"/>
                    <a:pt x="4261" y="45213"/>
                    <a:pt x="4308" y="45144"/>
                  </a:cubicBezTo>
                  <a:cubicBezTo>
                    <a:pt x="6200" y="42286"/>
                    <a:pt x="7924" y="39318"/>
                    <a:pt x="9471" y="36259"/>
                  </a:cubicBezTo>
                  <a:cubicBezTo>
                    <a:pt x="9523" y="37447"/>
                    <a:pt x="9919" y="38619"/>
                    <a:pt x="10607" y="39579"/>
                  </a:cubicBezTo>
                  <a:cubicBezTo>
                    <a:pt x="11452" y="40756"/>
                    <a:pt x="12722" y="41605"/>
                    <a:pt x="14113" y="41924"/>
                  </a:cubicBezTo>
                  <a:cubicBezTo>
                    <a:pt x="13739" y="40248"/>
                    <a:pt x="12799" y="38808"/>
                    <a:pt x="11812" y="37467"/>
                  </a:cubicBezTo>
                  <a:cubicBezTo>
                    <a:pt x="11260" y="36718"/>
                    <a:pt x="10635" y="35950"/>
                    <a:pt x="9808" y="35577"/>
                  </a:cubicBezTo>
                  <a:cubicBezTo>
                    <a:pt x="9987" y="35218"/>
                    <a:pt x="10163" y="34856"/>
                    <a:pt x="10338" y="34492"/>
                  </a:cubicBezTo>
                  <a:cubicBezTo>
                    <a:pt x="12464" y="37348"/>
                    <a:pt x="15690" y="38960"/>
                    <a:pt x="18989" y="39051"/>
                  </a:cubicBezTo>
                  <a:cubicBezTo>
                    <a:pt x="17107" y="36181"/>
                    <a:pt x="13806" y="34354"/>
                    <a:pt x="10436" y="34289"/>
                  </a:cubicBezTo>
                  <a:cubicBezTo>
                    <a:pt x="10832" y="33456"/>
                    <a:pt x="11214" y="32615"/>
                    <a:pt x="11585" y="31770"/>
                  </a:cubicBezTo>
                  <a:cubicBezTo>
                    <a:pt x="14147" y="34570"/>
                    <a:pt x="17816" y="36181"/>
                    <a:pt x="21517" y="36181"/>
                  </a:cubicBezTo>
                  <a:cubicBezTo>
                    <a:pt x="21547" y="36181"/>
                    <a:pt x="21578" y="36181"/>
                    <a:pt x="21608" y="36181"/>
                  </a:cubicBezTo>
                  <a:cubicBezTo>
                    <a:pt x="19069" y="33379"/>
                    <a:pt x="15414" y="31679"/>
                    <a:pt x="11685" y="31544"/>
                  </a:cubicBezTo>
                  <a:cubicBezTo>
                    <a:pt x="12024" y="30763"/>
                    <a:pt x="12352" y="29978"/>
                    <a:pt x="12669" y="29188"/>
                  </a:cubicBezTo>
                  <a:cubicBezTo>
                    <a:pt x="15358" y="31640"/>
                    <a:pt x="18895" y="32967"/>
                    <a:pt x="22437" y="32967"/>
                  </a:cubicBezTo>
                  <a:cubicBezTo>
                    <a:pt x="22885" y="32967"/>
                    <a:pt x="23333" y="32945"/>
                    <a:pt x="23780" y="32903"/>
                  </a:cubicBezTo>
                  <a:cubicBezTo>
                    <a:pt x="21344" y="30385"/>
                    <a:pt x="17891" y="28957"/>
                    <a:pt x="14438" y="28957"/>
                  </a:cubicBezTo>
                  <a:cubicBezTo>
                    <a:pt x="13862" y="28957"/>
                    <a:pt x="13285" y="28997"/>
                    <a:pt x="12713" y="29078"/>
                  </a:cubicBezTo>
                  <a:cubicBezTo>
                    <a:pt x="13062" y="28208"/>
                    <a:pt x="13395" y="27331"/>
                    <a:pt x="13714" y="26451"/>
                  </a:cubicBezTo>
                  <a:cubicBezTo>
                    <a:pt x="16593" y="28515"/>
                    <a:pt x="20049" y="29612"/>
                    <a:pt x="23490" y="29612"/>
                  </a:cubicBezTo>
                  <a:cubicBezTo>
                    <a:pt x="24480" y="29612"/>
                    <a:pt x="25469" y="29521"/>
                    <a:pt x="26443" y="29337"/>
                  </a:cubicBezTo>
                  <a:cubicBezTo>
                    <a:pt x="23709" y="27184"/>
                    <a:pt x="20262" y="26028"/>
                    <a:pt x="16819" y="26028"/>
                  </a:cubicBezTo>
                  <a:cubicBezTo>
                    <a:pt x="15791" y="26028"/>
                    <a:pt x="14764" y="26131"/>
                    <a:pt x="13756" y="26341"/>
                  </a:cubicBezTo>
                  <a:cubicBezTo>
                    <a:pt x="14078" y="25449"/>
                    <a:pt x="14386" y="24553"/>
                    <a:pt x="14680" y="23651"/>
                  </a:cubicBezTo>
                  <a:cubicBezTo>
                    <a:pt x="17574" y="24988"/>
                    <a:pt x="20716" y="25659"/>
                    <a:pt x="23854" y="25659"/>
                  </a:cubicBezTo>
                  <a:cubicBezTo>
                    <a:pt x="25072" y="25659"/>
                    <a:pt x="26290" y="25558"/>
                    <a:pt x="27492" y="25355"/>
                  </a:cubicBezTo>
                  <a:cubicBezTo>
                    <a:pt x="25627" y="24079"/>
                    <a:pt x="23381" y="23486"/>
                    <a:pt x="21145" y="23304"/>
                  </a:cubicBezTo>
                  <a:cubicBezTo>
                    <a:pt x="20544" y="23255"/>
                    <a:pt x="19941" y="23234"/>
                    <a:pt x="19339" y="23234"/>
                  </a:cubicBezTo>
                  <a:cubicBezTo>
                    <a:pt x="17800" y="23234"/>
                    <a:pt x="16260" y="23369"/>
                    <a:pt x="14724" y="23510"/>
                  </a:cubicBezTo>
                  <a:cubicBezTo>
                    <a:pt x="14961" y="22783"/>
                    <a:pt x="15188" y="22052"/>
                    <a:pt x="15406" y="21319"/>
                  </a:cubicBezTo>
                  <a:cubicBezTo>
                    <a:pt x="17252" y="22035"/>
                    <a:pt x="19206" y="22385"/>
                    <a:pt x="21158" y="22385"/>
                  </a:cubicBezTo>
                  <a:cubicBezTo>
                    <a:pt x="23218" y="22385"/>
                    <a:pt x="25275" y="21995"/>
                    <a:pt x="27198" y="21235"/>
                  </a:cubicBezTo>
                  <a:cubicBezTo>
                    <a:pt x="25265" y="20574"/>
                    <a:pt x="23229" y="20244"/>
                    <a:pt x="21192" y="20244"/>
                  </a:cubicBezTo>
                  <a:cubicBezTo>
                    <a:pt x="19251" y="20244"/>
                    <a:pt x="17309" y="20544"/>
                    <a:pt x="15456" y="21144"/>
                  </a:cubicBezTo>
                  <a:cubicBezTo>
                    <a:pt x="15729" y="20216"/>
                    <a:pt x="15988" y="19283"/>
                    <a:pt x="16231" y="18347"/>
                  </a:cubicBezTo>
                  <a:cubicBezTo>
                    <a:pt x="18123" y="18919"/>
                    <a:pt x="19917" y="19436"/>
                    <a:pt x="21759" y="19562"/>
                  </a:cubicBezTo>
                  <a:cubicBezTo>
                    <a:pt x="22024" y="19580"/>
                    <a:pt x="22290" y="19589"/>
                    <a:pt x="22556" y="19589"/>
                  </a:cubicBezTo>
                  <a:cubicBezTo>
                    <a:pt x="24206" y="19589"/>
                    <a:pt x="25870" y="19226"/>
                    <a:pt x="27244" y="18307"/>
                  </a:cubicBezTo>
                  <a:cubicBezTo>
                    <a:pt x="25781" y="17575"/>
                    <a:pt x="24140" y="17295"/>
                    <a:pt x="22506" y="17295"/>
                  </a:cubicBezTo>
                  <a:cubicBezTo>
                    <a:pt x="22229" y="17295"/>
                    <a:pt x="21952" y="17303"/>
                    <a:pt x="21675" y="17318"/>
                  </a:cubicBezTo>
                  <a:cubicBezTo>
                    <a:pt x="19844" y="17421"/>
                    <a:pt x="18045" y="17828"/>
                    <a:pt x="16257" y="18244"/>
                  </a:cubicBezTo>
                  <a:cubicBezTo>
                    <a:pt x="16472" y="17409"/>
                    <a:pt x="16675" y="16570"/>
                    <a:pt x="16865" y="15730"/>
                  </a:cubicBezTo>
                  <a:cubicBezTo>
                    <a:pt x="17866" y="16356"/>
                    <a:pt x="19224" y="16712"/>
                    <a:pt x="20610" y="16712"/>
                  </a:cubicBezTo>
                  <a:cubicBezTo>
                    <a:pt x="20818" y="16712"/>
                    <a:pt x="21027" y="16704"/>
                    <a:pt x="21235" y="16688"/>
                  </a:cubicBezTo>
                  <a:cubicBezTo>
                    <a:pt x="22876" y="16558"/>
                    <a:pt x="24476" y="15915"/>
                    <a:pt x="25765" y="14866"/>
                  </a:cubicBezTo>
                  <a:cubicBezTo>
                    <a:pt x="24701" y="14621"/>
                    <a:pt x="23610" y="14500"/>
                    <a:pt x="22520" y="14500"/>
                  </a:cubicBezTo>
                  <a:cubicBezTo>
                    <a:pt x="20598" y="14500"/>
                    <a:pt x="18675" y="14877"/>
                    <a:pt x="16893" y="15615"/>
                  </a:cubicBezTo>
                  <a:cubicBezTo>
                    <a:pt x="17061" y="14863"/>
                    <a:pt x="17220" y="14109"/>
                    <a:pt x="17370" y="13353"/>
                  </a:cubicBezTo>
                  <a:cubicBezTo>
                    <a:pt x="18440" y="13794"/>
                    <a:pt x="19605" y="14014"/>
                    <a:pt x="20778" y="14014"/>
                  </a:cubicBezTo>
                  <a:cubicBezTo>
                    <a:pt x="22513" y="14014"/>
                    <a:pt x="24263" y="13532"/>
                    <a:pt x="25739" y="12575"/>
                  </a:cubicBezTo>
                  <a:cubicBezTo>
                    <a:pt x="24649" y="12231"/>
                    <a:pt x="23510" y="12061"/>
                    <a:pt x="22370" y="12061"/>
                  </a:cubicBezTo>
                  <a:cubicBezTo>
                    <a:pt x="20661" y="12061"/>
                    <a:pt x="18950" y="12443"/>
                    <a:pt x="17404" y="13191"/>
                  </a:cubicBezTo>
                  <a:cubicBezTo>
                    <a:pt x="17484" y="12787"/>
                    <a:pt x="17560" y="12380"/>
                    <a:pt x="17634" y="11975"/>
                  </a:cubicBezTo>
                  <a:cubicBezTo>
                    <a:pt x="17890" y="12005"/>
                    <a:pt x="18147" y="12020"/>
                    <a:pt x="18405" y="12020"/>
                  </a:cubicBezTo>
                  <a:cubicBezTo>
                    <a:pt x="20521" y="12020"/>
                    <a:pt x="22646" y="11029"/>
                    <a:pt x="24061" y="9364"/>
                  </a:cubicBezTo>
                  <a:cubicBezTo>
                    <a:pt x="23929" y="9358"/>
                    <a:pt x="23796" y="9355"/>
                    <a:pt x="23664" y="9355"/>
                  </a:cubicBezTo>
                  <a:cubicBezTo>
                    <a:pt x="21471" y="9355"/>
                    <a:pt x="19288" y="10230"/>
                    <a:pt x="17674" y="11754"/>
                  </a:cubicBezTo>
                  <a:cubicBezTo>
                    <a:pt x="17794" y="11084"/>
                    <a:pt x="17904" y="10415"/>
                    <a:pt x="18009" y="9743"/>
                  </a:cubicBezTo>
                  <a:cubicBezTo>
                    <a:pt x="18187" y="9771"/>
                    <a:pt x="18357" y="9784"/>
                    <a:pt x="18521" y="9784"/>
                  </a:cubicBezTo>
                  <a:cubicBezTo>
                    <a:pt x="18983" y="9784"/>
                    <a:pt x="19398" y="9686"/>
                    <a:pt x="19795" y="9583"/>
                  </a:cubicBezTo>
                  <a:cubicBezTo>
                    <a:pt x="20760" y="9330"/>
                    <a:pt x="21732" y="9051"/>
                    <a:pt x="22591" y="8532"/>
                  </a:cubicBezTo>
                  <a:cubicBezTo>
                    <a:pt x="23448" y="8012"/>
                    <a:pt x="24190" y="7221"/>
                    <a:pt x="24461" y="6239"/>
                  </a:cubicBezTo>
                  <a:lnTo>
                    <a:pt x="24461" y="6239"/>
                  </a:lnTo>
                  <a:cubicBezTo>
                    <a:pt x="22028" y="6397"/>
                    <a:pt x="19679" y="7578"/>
                    <a:pt x="18056" y="9438"/>
                  </a:cubicBezTo>
                  <a:cubicBezTo>
                    <a:pt x="18149" y="8829"/>
                    <a:pt x="18235" y="8218"/>
                    <a:pt x="18314" y="7608"/>
                  </a:cubicBezTo>
                  <a:cubicBezTo>
                    <a:pt x="20778" y="7246"/>
                    <a:pt x="22848" y="5280"/>
                    <a:pt x="23546" y="2838"/>
                  </a:cubicBezTo>
                  <a:lnTo>
                    <a:pt x="23546" y="2838"/>
                  </a:lnTo>
                  <a:cubicBezTo>
                    <a:pt x="21347" y="3363"/>
                    <a:pt x="19418" y="4935"/>
                    <a:pt x="18390" y="6989"/>
                  </a:cubicBezTo>
                  <a:cubicBezTo>
                    <a:pt x="18410" y="6818"/>
                    <a:pt x="18434" y="6647"/>
                    <a:pt x="18454" y="6476"/>
                  </a:cubicBezTo>
                  <a:cubicBezTo>
                    <a:pt x="18461" y="6409"/>
                    <a:pt x="18441" y="6347"/>
                    <a:pt x="18404" y="6300"/>
                  </a:cubicBezTo>
                  <a:cubicBezTo>
                    <a:pt x="19589" y="4475"/>
                    <a:pt x="19901" y="2073"/>
                    <a:pt x="191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/>
          <p:nvPr/>
        </p:nvSpPr>
        <p:spPr>
          <a:xfrm rot="8100000">
            <a:off x="127881" y="-236896"/>
            <a:ext cx="713922" cy="1173718"/>
          </a:xfrm>
          <a:custGeom>
            <a:avLst/>
            <a:gdLst/>
            <a:ahLst/>
            <a:cxnLst/>
            <a:rect l="l" t="t" r="r" b="b"/>
            <a:pathLst>
              <a:path w="28155" h="46288" extrusionOk="0">
                <a:moveTo>
                  <a:pt x="8957" y="0"/>
                </a:moveTo>
                <a:cubicBezTo>
                  <a:pt x="8654" y="0"/>
                  <a:pt x="8357" y="71"/>
                  <a:pt x="8082" y="233"/>
                </a:cubicBezTo>
                <a:cubicBezTo>
                  <a:pt x="7300" y="696"/>
                  <a:pt x="7055" y="1714"/>
                  <a:pt x="7043" y="2621"/>
                </a:cubicBezTo>
                <a:cubicBezTo>
                  <a:pt x="7012" y="4884"/>
                  <a:pt x="7984" y="7076"/>
                  <a:pt x="9381" y="8856"/>
                </a:cubicBezTo>
                <a:cubicBezTo>
                  <a:pt x="10692" y="10529"/>
                  <a:pt x="12366" y="11878"/>
                  <a:pt x="14093" y="13121"/>
                </a:cubicBezTo>
                <a:cubicBezTo>
                  <a:pt x="14646" y="14633"/>
                  <a:pt x="15151" y="16158"/>
                  <a:pt x="15606" y="17696"/>
                </a:cubicBezTo>
                <a:lnTo>
                  <a:pt x="12366" y="16000"/>
                </a:lnTo>
                <a:cubicBezTo>
                  <a:pt x="10143" y="13135"/>
                  <a:pt x="7739" y="10519"/>
                  <a:pt x="4558" y="9217"/>
                </a:cubicBezTo>
                <a:cubicBezTo>
                  <a:pt x="3946" y="8966"/>
                  <a:pt x="3256" y="8778"/>
                  <a:pt x="2598" y="8778"/>
                </a:cubicBezTo>
                <a:cubicBezTo>
                  <a:pt x="2053" y="8778"/>
                  <a:pt x="1529" y="8908"/>
                  <a:pt x="1090" y="9238"/>
                </a:cubicBezTo>
                <a:cubicBezTo>
                  <a:pt x="211" y="9900"/>
                  <a:pt x="1" y="11202"/>
                  <a:pt x="367" y="12242"/>
                </a:cubicBezTo>
                <a:cubicBezTo>
                  <a:pt x="733" y="13283"/>
                  <a:pt x="1558" y="14095"/>
                  <a:pt x="2445" y="14752"/>
                </a:cubicBezTo>
                <a:cubicBezTo>
                  <a:pt x="4620" y="16362"/>
                  <a:pt x="7328" y="17219"/>
                  <a:pt x="10032" y="17219"/>
                </a:cubicBezTo>
                <a:cubicBezTo>
                  <a:pt x="11023" y="17219"/>
                  <a:pt x="12013" y="17104"/>
                  <a:pt x="12976" y="16869"/>
                </a:cubicBezTo>
                <a:lnTo>
                  <a:pt x="15738" y="18314"/>
                </a:lnTo>
                <a:cubicBezTo>
                  <a:pt x="15756" y="18324"/>
                  <a:pt x="15773" y="18325"/>
                  <a:pt x="15792" y="18330"/>
                </a:cubicBezTo>
                <a:cubicBezTo>
                  <a:pt x="16762" y="21730"/>
                  <a:pt x="17489" y="25192"/>
                  <a:pt x="17971" y="28692"/>
                </a:cubicBezTo>
                <a:cubicBezTo>
                  <a:pt x="17195" y="27780"/>
                  <a:pt x="16348" y="26929"/>
                  <a:pt x="15443" y="26146"/>
                </a:cubicBezTo>
                <a:cubicBezTo>
                  <a:pt x="14635" y="24942"/>
                  <a:pt x="13896" y="23809"/>
                  <a:pt x="12997" y="22804"/>
                </a:cubicBezTo>
                <a:cubicBezTo>
                  <a:pt x="11915" y="21592"/>
                  <a:pt x="10573" y="20563"/>
                  <a:pt x="9016" y="20094"/>
                </a:cubicBezTo>
                <a:cubicBezTo>
                  <a:pt x="8626" y="19976"/>
                  <a:pt x="8199" y="19906"/>
                  <a:pt x="7781" y="19906"/>
                </a:cubicBezTo>
                <a:cubicBezTo>
                  <a:pt x="7038" y="19906"/>
                  <a:pt x="6322" y="20128"/>
                  <a:pt x="5880" y="20705"/>
                </a:cubicBezTo>
                <a:cubicBezTo>
                  <a:pt x="5401" y="21330"/>
                  <a:pt x="5393" y="22230"/>
                  <a:pt x="5709" y="22953"/>
                </a:cubicBezTo>
                <a:cubicBezTo>
                  <a:pt x="6026" y="23675"/>
                  <a:pt x="6619" y="24241"/>
                  <a:pt x="7263" y="24696"/>
                </a:cubicBezTo>
                <a:cubicBezTo>
                  <a:pt x="9622" y="26366"/>
                  <a:pt x="12634" y="26705"/>
                  <a:pt x="15533" y="26875"/>
                </a:cubicBezTo>
                <a:cubicBezTo>
                  <a:pt x="16457" y="27713"/>
                  <a:pt x="17315" y="28624"/>
                  <a:pt x="18093" y="29602"/>
                </a:cubicBezTo>
                <a:cubicBezTo>
                  <a:pt x="18514" y="32969"/>
                  <a:pt x="18707" y="36367"/>
                  <a:pt x="18668" y="39773"/>
                </a:cubicBezTo>
                <a:cubicBezTo>
                  <a:pt x="18074" y="39171"/>
                  <a:pt x="17422" y="38623"/>
                  <a:pt x="16728" y="38132"/>
                </a:cubicBezTo>
                <a:cubicBezTo>
                  <a:pt x="16722" y="38106"/>
                  <a:pt x="16714" y="38080"/>
                  <a:pt x="16700" y="38057"/>
                </a:cubicBezTo>
                <a:cubicBezTo>
                  <a:pt x="16280" y="37389"/>
                  <a:pt x="15885" y="36703"/>
                  <a:pt x="15515" y="36004"/>
                </a:cubicBezTo>
                <a:cubicBezTo>
                  <a:pt x="15539" y="34155"/>
                  <a:pt x="15324" y="32385"/>
                  <a:pt x="14790" y="30717"/>
                </a:cubicBezTo>
                <a:cubicBezTo>
                  <a:pt x="14665" y="30328"/>
                  <a:pt x="14518" y="29936"/>
                  <a:pt x="14263" y="29615"/>
                </a:cubicBezTo>
                <a:cubicBezTo>
                  <a:pt x="14009" y="29296"/>
                  <a:pt x="13629" y="29054"/>
                  <a:pt x="13220" y="29054"/>
                </a:cubicBezTo>
                <a:cubicBezTo>
                  <a:pt x="13219" y="29054"/>
                  <a:pt x="13217" y="29054"/>
                  <a:pt x="13215" y="29054"/>
                </a:cubicBezTo>
                <a:cubicBezTo>
                  <a:pt x="12588" y="29059"/>
                  <a:pt x="12097" y="29626"/>
                  <a:pt x="11876" y="30215"/>
                </a:cubicBezTo>
                <a:cubicBezTo>
                  <a:pt x="11418" y="31447"/>
                  <a:pt x="11790" y="32873"/>
                  <a:pt x="12546" y="33949"/>
                </a:cubicBezTo>
                <a:cubicBezTo>
                  <a:pt x="13210" y="34894"/>
                  <a:pt x="14134" y="35617"/>
                  <a:pt x="15099" y="36260"/>
                </a:cubicBezTo>
                <a:cubicBezTo>
                  <a:pt x="15326" y="36688"/>
                  <a:pt x="15562" y="37110"/>
                  <a:pt x="15808" y="37526"/>
                </a:cubicBezTo>
                <a:cubicBezTo>
                  <a:pt x="15213" y="37167"/>
                  <a:pt x="14592" y="36848"/>
                  <a:pt x="13953" y="36574"/>
                </a:cubicBezTo>
                <a:cubicBezTo>
                  <a:pt x="12354" y="35428"/>
                  <a:pt x="10758" y="34413"/>
                  <a:pt x="8947" y="33977"/>
                </a:cubicBezTo>
                <a:cubicBezTo>
                  <a:pt x="8569" y="33885"/>
                  <a:pt x="8178" y="33821"/>
                  <a:pt x="7790" y="33821"/>
                </a:cubicBezTo>
                <a:cubicBezTo>
                  <a:pt x="7602" y="33821"/>
                  <a:pt x="7414" y="33836"/>
                  <a:pt x="7229" y="33871"/>
                </a:cubicBezTo>
                <a:cubicBezTo>
                  <a:pt x="6660" y="33977"/>
                  <a:pt x="6111" y="34284"/>
                  <a:pt x="5812" y="34780"/>
                </a:cubicBezTo>
                <a:cubicBezTo>
                  <a:pt x="5277" y="35670"/>
                  <a:pt x="5711" y="36867"/>
                  <a:pt x="6448" y="37599"/>
                </a:cubicBezTo>
                <a:cubicBezTo>
                  <a:pt x="7375" y="38519"/>
                  <a:pt x="8703" y="38941"/>
                  <a:pt x="10018" y="38941"/>
                </a:cubicBezTo>
                <a:cubicBezTo>
                  <a:pt x="10241" y="38941"/>
                  <a:pt x="10463" y="38929"/>
                  <a:pt x="10682" y="38905"/>
                </a:cubicBezTo>
                <a:cubicBezTo>
                  <a:pt x="12095" y="38752"/>
                  <a:pt x="13424" y="38165"/>
                  <a:pt x="14651" y="37443"/>
                </a:cubicBezTo>
                <a:cubicBezTo>
                  <a:pt x="16154" y="38211"/>
                  <a:pt x="17524" y="39235"/>
                  <a:pt x="18656" y="40467"/>
                </a:cubicBezTo>
                <a:cubicBezTo>
                  <a:pt x="18616" y="42318"/>
                  <a:pt x="18513" y="44172"/>
                  <a:pt x="18336" y="46022"/>
                </a:cubicBezTo>
                <a:cubicBezTo>
                  <a:pt x="18323" y="46155"/>
                  <a:pt x="18420" y="46273"/>
                  <a:pt x="18553" y="46286"/>
                </a:cubicBezTo>
                <a:cubicBezTo>
                  <a:pt x="18561" y="46287"/>
                  <a:pt x="18569" y="46287"/>
                  <a:pt x="18576" y="46287"/>
                </a:cubicBezTo>
                <a:cubicBezTo>
                  <a:pt x="18701" y="46287"/>
                  <a:pt x="18808" y="46193"/>
                  <a:pt x="18821" y="46066"/>
                </a:cubicBezTo>
                <a:cubicBezTo>
                  <a:pt x="18998" y="44202"/>
                  <a:pt x="19102" y="42338"/>
                  <a:pt x="19142" y="40474"/>
                </a:cubicBezTo>
                <a:cubicBezTo>
                  <a:pt x="19160" y="40421"/>
                  <a:pt x="19164" y="40363"/>
                  <a:pt x="19144" y="40307"/>
                </a:cubicBezTo>
                <a:cubicBezTo>
                  <a:pt x="19164" y="39210"/>
                  <a:pt x="19162" y="38114"/>
                  <a:pt x="19134" y="37019"/>
                </a:cubicBezTo>
                <a:cubicBezTo>
                  <a:pt x="19138" y="37013"/>
                  <a:pt x="19143" y="37009"/>
                  <a:pt x="19145" y="37004"/>
                </a:cubicBezTo>
                <a:cubicBezTo>
                  <a:pt x="19576" y="35960"/>
                  <a:pt x="20060" y="34945"/>
                  <a:pt x="20595" y="33956"/>
                </a:cubicBezTo>
                <a:cubicBezTo>
                  <a:pt x="22719" y="32910"/>
                  <a:pt x="24803" y="31636"/>
                  <a:pt x="25864" y="29574"/>
                </a:cubicBezTo>
                <a:cubicBezTo>
                  <a:pt x="26122" y="29072"/>
                  <a:pt x="26313" y="28521"/>
                  <a:pt x="26296" y="27958"/>
                </a:cubicBezTo>
                <a:cubicBezTo>
                  <a:pt x="26279" y="27394"/>
                  <a:pt x="26023" y="26818"/>
                  <a:pt x="25547" y="26517"/>
                </a:cubicBezTo>
                <a:cubicBezTo>
                  <a:pt x="25293" y="26356"/>
                  <a:pt x="24995" y="26285"/>
                  <a:pt x="24694" y="26285"/>
                </a:cubicBezTo>
                <a:cubicBezTo>
                  <a:pt x="24468" y="26285"/>
                  <a:pt x="24240" y="26325"/>
                  <a:pt x="24027" y="26398"/>
                </a:cubicBezTo>
                <a:cubicBezTo>
                  <a:pt x="23529" y="26567"/>
                  <a:pt x="23102" y="26897"/>
                  <a:pt x="22719" y="27256"/>
                </a:cubicBezTo>
                <a:cubicBezTo>
                  <a:pt x="20949" y="28917"/>
                  <a:pt x="19980" y="31385"/>
                  <a:pt x="20122" y="33805"/>
                </a:cubicBezTo>
                <a:cubicBezTo>
                  <a:pt x="19757" y="34486"/>
                  <a:pt x="19416" y="35180"/>
                  <a:pt x="19098" y="35886"/>
                </a:cubicBezTo>
                <a:cubicBezTo>
                  <a:pt x="18974" y="32792"/>
                  <a:pt x="18658" y="29714"/>
                  <a:pt x="18156" y="26666"/>
                </a:cubicBezTo>
                <a:cubicBezTo>
                  <a:pt x="18165" y="26650"/>
                  <a:pt x="18175" y="26633"/>
                  <a:pt x="18178" y="26614"/>
                </a:cubicBezTo>
                <a:cubicBezTo>
                  <a:pt x="18279" y="26106"/>
                  <a:pt x="18398" y="25604"/>
                  <a:pt x="18532" y="25103"/>
                </a:cubicBezTo>
                <a:cubicBezTo>
                  <a:pt x="19139" y="24472"/>
                  <a:pt x="19803" y="23901"/>
                  <a:pt x="20514" y="23396"/>
                </a:cubicBezTo>
                <a:cubicBezTo>
                  <a:pt x="21422" y="23777"/>
                  <a:pt x="22422" y="23979"/>
                  <a:pt x="23414" y="23979"/>
                </a:cubicBezTo>
                <a:cubicBezTo>
                  <a:pt x="24568" y="23979"/>
                  <a:pt x="25710" y="23705"/>
                  <a:pt x="26679" y="23117"/>
                </a:cubicBezTo>
                <a:cubicBezTo>
                  <a:pt x="27124" y="22846"/>
                  <a:pt x="27540" y="22508"/>
                  <a:pt x="27804" y="22058"/>
                </a:cubicBezTo>
                <a:cubicBezTo>
                  <a:pt x="28065" y="21615"/>
                  <a:pt x="28154" y="21044"/>
                  <a:pt x="27942" y="20568"/>
                </a:cubicBezTo>
                <a:cubicBezTo>
                  <a:pt x="27615" y="19836"/>
                  <a:pt x="26713" y="19558"/>
                  <a:pt x="25912" y="19535"/>
                </a:cubicBezTo>
                <a:cubicBezTo>
                  <a:pt x="25861" y="19534"/>
                  <a:pt x="25811" y="19533"/>
                  <a:pt x="25760" y="19533"/>
                </a:cubicBezTo>
                <a:cubicBezTo>
                  <a:pt x="23630" y="19533"/>
                  <a:pt x="21561" y="20847"/>
                  <a:pt x="20609" y="22747"/>
                </a:cubicBezTo>
                <a:cubicBezTo>
                  <a:pt x="19975" y="23170"/>
                  <a:pt x="19370" y="23639"/>
                  <a:pt x="18808" y="24157"/>
                </a:cubicBezTo>
                <a:cubicBezTo>
                  <a:pt x="19073" y="23307"/>
                  <a:pt x="19388" y="22473"/>
                  <a:pt x="19748" y="21658"/>
                </a:cubicBezTo>
                <a:cubicBezTo>
                  <a:pt x="21476" y="20252"/>
                  <a:pt x="22903" y="18768"/>
                  <a:pt x="24056" y="17096"/>
                </a:cubicBezTo>
                <a:cubicBezTo>
                  <a:pt x="24370" y="16640"/>
                  <a:pt x="24670" y="16159"/>
                  <a:pt x="24781" y="15616"/>
                </a:cubicBezTo>
                <a:cubicBezTo>
                  <a:pt x="24892" y="15073"/>
                  <a:pt x="24783" y="14457"/>
                  <a:pt x="24375" y="14080"/>
                </a:cubicBezTo>
                <a:cubicBezTo>
                  <a:pt x="24090" y="13817"/>
                  <a:pt x="23706" y="13711"/>
                  <a:pt x="23312" y="13711"/>
                </a:cubicBezTo>
                <a:cubicBezTo>
                  <a:pt x="23071" y="13711"/>
                  <a:pt x="22826" y="13751"/>
                  <a:pt x="22598" y="13818"/>
                </a:cubicBezTo>
                <a:cubicBezTo>
                  <a:pt x="21533" y="14131"/>
                  <a:pt x="20675" y="14943"/>
                  <a:pt x="20064" y="15868"/>
                </a:cubicBezTo>
                <a:cubicBezTo>
                  <a:pt x="18896" y="17638"/>
                  <a:pt x="18535" y="19916"/>
                  <a:pt x="19087" y="21963"/>
                </a:cubicBezTo>
                <a:cubicBezTo>
                  <a:pt x="18693" y="22914"/>
                  <a:pt x="18358" y="23889"/>
                  <a:pt x="18088" y="24884"/>
                </a:cubicBezTo>
                <a:cubicBezTo>
                  <a:pt x="18073" y="24915"/>
                  <a:pt x="18063" y="24947"/>
                  <a:pt x="18061" y="24980"/>
                </a:cubicBezTo>
                <a:cubicBezTo>
                  <a:pt x="18020" y="25134"/>
                  <a:pt x="17981" y="25288"/>
                  <a:pt x="17943" y="25442"/>
                </a:cubicBezTo>
                <a:cubicBezTo>
                  <a:pt x="17463" y="22795"/>
                  <a:pt x="16841" y="20175"/>
                  <a:pt x="16079" y="17591"/>
                </a:cubicBezTo>
                <a:cubicBezTo>
                  <a:pt x="16118" y="17559"/>
                  <a:pt x="16149" y="17517"/>
                  <a:pt x="16162" y="17463"/>
                </a:cubicBezTo>
                <a:cubicBezTo>
                  <a:pt x="16441" y="16283"/>
                  <a:pt x="16841" y="15135"/>
                  <a:pt x="17346" y="14035"/>
                </a:cubicBezTo>
                <a:cubicBezTo>
                  <a:pt x="20198" y="12699"/>
                  <a:pt x="22701" y="10944"/>
                  <a:pt x="24681" y="8717"/>
                </a:cubicBezTo>
                <a:cubicBezTo>
                  <a:pt x="25085" y="8265"/>
                  <a:pt x="25472" y="7783"/>
                  <a:pt x="25689" y="7216"/>
                </a:cubicBezTo>
                <a:cubicBezTo>
                  <a:pt x="25909" y="6652"/>
                  <a:pt x="25936" y="5985"/>
                  <a:pt x="25633" y="5459"/>
                </a:cubicBezTo>
                <a:cubicBezTo>
                  <a:pt x="25306" y="4891"/>
                  <a:pt x="24640" y="4579"/>
                  <a:pt x="23987" y="4543"/>
                </a:cubicBezTo>
                <a:cubicBezTo>
                  <a:pt x="23936" y="4540"/>
                  <a:pt x="23886" y="4538"/>
                  <a:pt x="23836" y="4538"/>
                </a:cubicBezTo>
                <a:cubicBezTo>
                  <a:pt x="23233" y="4538"/>
                  <a:pt x="22642" y="4733"/>
                  <a:pt x="22091" y="4981"/>
                </a:cubicBezTo>
                <a:cubicBezTo>
                  <a:pt x="18754" y="6483"/>
                  <a:pt x="16584" y="10225"/>
                  <a:pt x="16889" y="13865"/>
                </a:cubicBezTo>
                <a:cubicBezTo>
                  <a:pt x="16460" y="14805"/>
                  <a:pt x="16107" y="15780"/>
                  <a:pt x="15836" y="16779"/>
                </a:cubicBezTo>
                <a:cubicBezTo>
                  <a:pt x="15423" y="15431"/>
                  <a:pt x="14971" y="14095"/>
                  <a:pt x="14482" y="12769"/>
                </a:cubicBezTo>
                <a:cubicBezTo>
                  <a:pt x="14661" y="10701"/>
                  <a:pt x="14645" y="8688"/>
                  <a:pt x="14227" y="6736"/>
                </a:cubicBezTo>
                <a:cubicBezTo>
                  <a:pt x="13770" y="4596"/>
                  <a:pt x="12800" y="2518"/>
                  <a:pt x="11192" y="1038"/>
                </a:cubicBezTo>
                <a:cubicBezTo>
                  <a:pt x="10581" y="475"/>
                  <a:pt x="9746" y="0"/>
                  <a:pt x="89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3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0"/>
          <p:cNvSpPr/>
          <p:nvPr/>
        </p:nvSpPr>
        <p:spPr>
          <a:xfrm rot="-8331682">
            <a:off x="8279078" y="49421"/>
            <a:ext cx="890669" cy="935654"/>
          </a:xfrm>
          <a:custGeom>
            <a:avLst/>
            <a:gdLst/>
            <a:ahLst/>
            <a:cxnLst/>
            <a:rect l="l" t="t" r="r" b="b"/>
            <a:pathLst>
              <a:path w="35124" h="36898" extrusionOk="0">
                <a:moveTo>
                  <a:pt x="18007" y="1"/>
                </a:moveTo>
                <a:cubicBezTo>
                  <a:pt x="17471" y="1"/>
                  <a:pt x="16928" y="276"/>
                  <a:pt x="16573" y="699"/>
                </a:cubicBezTo>
                <a:cubicBezTo>
                  <a:pt x="16103" y="1261"/>
                  <a:pt x="15924" y="2029"/>
                  <a:pt x="15939" y="2767"/>
                </a:cubicBezTo>
                <a:cubicBezTo>
                  <a:pt x="15953" y="3506"/>
                  <a:pt x="16141" y="4228"/>
                  <a:pt x="16329" y="4941"/>
                </a:cubicBezTo>
                <a:cubicBezTo>
                  <a:pt x="15838" y="4298"/>
                  <a:pt x="15342" y="3575"/>
                  <a:pt x="14604" y="3535"/>
                </a:cubicBezTo>
                <a:cubicBezTo>
                  <a:pt x="14584" y="3534"/>
                  <a:pt x="14564" y="3534"/>
                  <a:pt x="14544" y="3534"/>
                </a:cubicBezTo>
                <a:cubicBezTo>
                  <a:pt x="14044" y="3534"/>
                  <a:pt x="13582" y="3879"/>
                  <a:pt x="13308" y="4312"/>
                </a:cubicBezTo>
                <a:cubicBezTo>
                  <a:pt x="12795" y="5123"/>
                  <a:pt x="12841" y="6203"/>
                  <a:pt x="13193" y="7099"/>
                </a:cubicBezTo>
                <a:cubicBezTo>
                  <a:pt x="13545" y="7997"/>
                  <a:pt x="14164" y="8752"/>
                  <a:pt x="14774" y="9492"/>
                </a:cubicBezTo>
                <a:cubicBezTo>
                  <a:pt x="14351" y="9153"/>
                  <a:pt x="14004" y="8817"/>
                  <a:pt x="13581" y="8605"/>
                </a:cubicBezTo>
                <a:cubicBezTo>
                  <a:pt x="13335" y="8481"/>
                  <a:pt x="13056" y="8405"/>
                  <a:pt x="12783" y="8405"/>
                </a:cubicBezTo>
                <a:cubicBezTo>
                  <a:pt x="12588" y="8405"/>
                  <a:pt x="12395" y="8444"/>
                  <a:pt x="12220" y="8532"/>
                </a:cubicBezTo>
                <a:cubicBezTo>
                  <a:pt x="11813" y="8736"/>
                  <a:pt x="11554" y="9172"/>
                  <a:pt x="11465" y="9625"/>
                </a:cubicBezTo>
                <a:cubicBezTo>
                  <a:pt x="11375" y="10077"/>
                  <a:pt x="11437" y="10547"/>
                  <a:pt x="11537" y="10997"/>
                </a:cubicBezTo>
                <a:cubicBezTo>
                  <a:pt x="12181" y="13909"/>
                  <a:pt x="14547" y="16349"/>
                  <a:pt x="17488" y="17188"/>
                </a:cubicBezTo>
                <a:cubicBezTo>
                  <a:pt x="17907" y="17292"/>
                  <a:pt x="18335" y="17346"/>
                  <a:pt x="18764" y="17359"/>
                </a:cubicBezTo>
                <a:cubicBezTo>
                  <a:pt x="18916" y="21179"/>
                  <a:pt x="18906" y="25006"/>
                  <a:pt x="18730" y="28826"/>
                </a:cubicBezTo>
                <a:cubicBezTo>
                  <a:pt x="17086" y="27081"/>
                  <a:pt x="15380" y="25393"/>
                  <a:pt x="13618" y="23769"/>
                </a:cubicBezTo>
                <a:cubicBezTo>
                  <a:pt x="13853" y="23288"/>
                  <a:pt x="14039" y="22771"/>
                  <a:pt x="14156" y="22244"/>
                </a:cubicBezTo>
                <a:cubicBezTo>
                  <a:pt x="14563" y="20414"/>
                  <a:pt x="14190" y="18446"/>
                  <a:pt x="13284" y="16814"/>
                </a:cubicBezTo>
                <a:cubicBezTo>
                  <a:pt x="13038" y="16372"/>
                  <a:pt x="12748" y="15942"/>
                  <a:pt x="12342" y="15649"/>
                </a:cubicBezTo>
                <a:cubicBezTo>
                  <a:pt x="12058" y="15443"/>
                  <a:pt x="11710" y="15312"/>
                  <a:pt x="11366" y="15312"/>
                </a:cubicBezTo>
                <a:cubicBezTo>
                  <a:pt x="11218" y="15312"/>
                  <a:pt x="11071" y="15337"/>
                  <a:pt x="10930" y="15389"/>
                </a:cubicBezTo>
                <a:cubicBezTo>
                  <a:pt x="10463" y="15563"/>
                  <a:pt x="10123" y="16104"/>
                  <a:pt x="10258" y="16594"/>
                </a:cubicBezTo>
                <a:cubicBezTo>
                  <a:pt x="9632" y="15483"/>
                  <a:pt x="9125" y="14590"/>
                  <a:pt x="8497" y="13798"/>
                </a:cubicBezTo>
                <a:cubicBezTo>
                  <a:pt x="8144" y="13353"/>
                  <a:pt x="7673" y="12907"/>
                  <a:pt x="7126" y="12907"/>
                </a:cubicBezTo>
                <a:cubicBezTo>
                  <a:pt x="7089" y="12907"/>
                  <a:pt x="7053" y="12909"/>
                  <a:pt x="7016" y="12913"/>
                </a:cubicBezTo>
                <a:cubicBezTo>
                  <a:pt x="6664" y="12951"/>
                  <a:pt x="6343" y="13198"/>
                  <a:pt x="6208" y="13533"/>
                </a:cubicBezTo>
                <a:cubicBezTo>
                  <a:pt x="6074" y="13867"/>
                  <a:pt x="6132" y="14275"/>
                  <a:pt x="6354" y="14555"/>
                </a:cubicBezTo>
                <a:cubicBezTo>
                  <a:pt x="5476" y="13919"/>
                  <a:pt x="4907" y="13228"/>
                  <a:pt x="4177" y="12747"/>
                </a:cubicBezTo>
                <a:cubicBezTo>
                  <a:pt x="3660" y="12407"/>
                  <a:pt x="3044" y="12184"/>
                  <a:pt x="2437" y="12184"/>
                </a:cubicBezTo>
                <a:cubicBezTo>
                  <a:pt x="2186" y="12184"/>
                  <a:pt x="1937" y="12222"/>
                  <a:pt x="1696" y="12306"/>
                </a:cubicBezTo>
                <a:cubicBezTo>
                  <a:pt x="638" y="12677"/>
                  <a:pt x="1" y="13901"/>
                  <a:pt x="107" y="15040"/>
                </a:cubicBezTo>
                <a:cubicBezTo>
                  <a:pt x="213" y="16178"/>
                  <a:pt x="955" y="17186"/>
                  <a:pt x="1899" y="17799"/>
                </a:cubicBezTo>
                <a:cubicBezTo>
                  <a:pt x="1851" y="17792"/>
                  <a:pt x="1804" y="17789"/>
                  <a:pt x="1756" y="17789"/>
                </a:cubicBezTo>
                <a:cubicBezTo>
                  <a:pt x="1235" y="17789"/>
                  <a:pt x="726" y="18191"/>
                  <a:pt x="590" y="18685"/>
                </a:cubicBezTo>
                <a:cubicBezTo>
                  <a:pt x="441" y="19226"/>
                  <a:pt x="631" y="19807"/>
                  <a:pt x="914" y="20288"/>
                </a:cubicBezTo>
                <a:cubicBezTo>
                  <a:pt x="1457" y="21219"/>
                  <a:pt x="2359" y="21924"/>
                  <a:pt x="3378" y="22221"/>
                </a:cubicBezTo>
                <a:lnTo>
                  <a:pt x="3378" y="22221"/>
                </a:lnTo>
                <a:cubicBezTo>
                  <a:pt x="3329" y="22211"/>
                  <a:pt x="3279" y="22207"/>
                  <a:pt x="3228" y="22207"/>
                </a:cubicBezTo>
                <a:cubicBezTo>
                  <a:pt x="2771" y="22207"/>
                  <a:pt x="2270" y="22588"/>
                  <a:pt x="2144" y="23068"/>
                </a:cubicBezTo>
                <a:cubicBezTo>
                  <a:pt x="1994" y="23638"/>
                  <a:pt x="2234" y="24245"/>
                  <a:pt x="2566" y="24728"/>
                </a:cubicBezTo>
                <a:cubicBezTo>
                  <a:pt x="3474" y="26051"/>
                  <a:pt x="5047" y="26783"/>
                  <a:pt x="6622" y="26936"/>
                </a:cubicBezTo>
                <a:cubicBezTo>
                  <a:pt x="6868" y="26960"/>
                  <a:pt x="7115" y="26971"/>
                  <a:pt x="7361" y="26971"/>
                </a:cubicBezTo>
                <a:cubicBezTo>
                  <a:pt x="8688" y="26971"/>
                  <a:pt x="10010" y="26644"/>
                  <a:pt x="11276" y="26214"/>
                </a:cubicBezTo>
                <a:cubicBezTo>
                  <a:pt x="12059" y="25948"/>
                  <a:pt x="12821" y="25189"/>
                  <a:pt x="13386" y="24215"/>
                </a:cubicBezTo>
                <a:cubicBezTo>
                  <a:pt x="15220" y="25910"/>
                  <a:pt x="16994" y="27673"/>
                  <a:pt x="18700" y="29499"/>
                </a:cubicBezTo>
                <a:cubicBezTo>
                  <a:pt x="18579" y="31880"/>
                  <a:pt x="18398" y="34258"/>
                  <a:pt x="18150" y="36629"/>
                </a:cubicBezTo>
                <a:cubicBezTo>
                  <a:pt x="18136" y="36762"/>
                  <a:pt x="18233" y="36882"/>
                  <a:pt x="18366" y="36897"/>
                </a:cubicBezTo>
                <a:cubicBezTo>
                  <a:pt x="18374" y="36898"/>
                  <a:pt x="18383" y="36898"/>
                  <a:pt x="18392" y="36898"/>
                </a:cubicBezTo>
                <a:cubicBezTo>
                  <a:pt x="18514" y="36898"/>
                  <a:pt x="18621" y="36805"/>
                  <a:pt x="18633" y="36680"/>
                </a:cubicBezTo>
                <a:cubicBezTo>
                  <a:pt x="18755" y="35527"/>
                  <a:pt x="18857" y="34373"/>
                  <a:pt x="18947" y="33219"/>
                </a:cubicBezTo>
                <a:cubicBezTo>
                  <a:pt x="18963" y="33211"/>
                  <a:pt x="18979" y="33205"/>
                  <a:pt x="18994" y="33193"/>
                </a:cubicBezTo>
                <a:cubicBezTo>
                  <a:pt x="20918" y="31609"/>
                  <a:pt x="22688" y="29844"/>
                  <a:pt x="24282" y="27929"/>
                </a:cubicBezTo>
                <a:cubicBezTo>
                  <a:pt x="25351" y="28626"/>
                  <a:pt x="26677" y="28926"/>
                  <a:pt x="28053" y="28926"/>
                </a:cubicBezTo>
                <a:cubicBezTo>
                  <a:pt x="29032" y="28926"/>
                  <a:pt x="30036" y="28774"/>
                  <a:pt x="30992" y="28505"/>
                </a:cubicBezTo>
                <a:cubicBezTo>
                  <a:pt x="31644" y="28321"/>
                  <a:pt x="32300" y="28057"/>
                  <a:pt x="32771" y="27560"/>
                </a:cubicBezTo>
                <a:cubicBezTo>
                  <a:pt x="33241" y="27064"/>
                  <a:pt x="33482" y="26289"/>
                  <a:pt x="33203" y="25659"/>
                </a:cubicBezTo>
                <a:cubicBezTo>
                  <a:pt x="33016" y="25238"/>
                  <a:pt x="32553" y="24962"/>
                  <a:pt x="32114" y="24962"/>
                </a:cubicBezTo>
                <a:cubicBezTo>
                  <a:pt x="31938" y="24962"/>
                  <a:pt x="31767" y="25006"/>
                  <a:pt x="31618" y="25103"/>
                </a:cubicBezTo>
                <a:lnTo>
                  <a:pt x="31618" y="25103"/>
                </a:lnTo>
                <a:cubicBezTo>
                  <a:pt x="32862" y="24143"/>
                  <a:pt x="34185" y="22745"/>
                  <a:pt x="34833" y="21065"/>
                </a:cubicBezTo>
                <a:cubicBezTo>
                  <a:pt x="35039" y="20533"/>
                  <a:pt x="35124" y="19809"/>
                  <a:pt x="34657" y="19495"/>
                </a:cubicBezTo>
                <a:cubicBezTo>
                  <a:pt x="34505" y="19393"/>
                  <a:pt x="34325" y="19360"/>
                  <a:pt x="34142" y="19360"/>
                </a:cubicBezTo>
                <a:cubicBezTo>
                  <a:pt x="34038" y="19360"/>
                  <a:pt x="33932" y="19371"/>
                  <a:pt x="33831" y="19386"/>
                </a:cubicBezTo>
                <a:cubicBezTo>
                  <a:pt x="32919" y="19524"/>
                  <a:pt x="32052" y="19970"/>
                  <a:pt x="31399" y="20637"/>
                </a:cubicBezTo>
                <a:cubicBezTo>
                  <a:pt x="32086" y="19303"/>
                  <a:pt x="32577" y="18048"/>
                  <a:pt x="32770" y="16750"/>
                </a:cubicBezTo>
                <a:cubicBezTo>
                  <a:pt x="32832" y="16327"/>
                  <a:pt x="32863" y="15892"/>
                  <a:pt x="32760" y="15477"/>
                </a:cubicBezTo>
                <a:cubicBezTo>
                  <a:pt x="32660" y="15061"/>
                  <a:pt x="32409" y="14669"/>
                  <a:pt x="32030" y="14487"/>
                </a:cubicBezTo>
                <a:cubicBezTo>
                  <a:pt x="31865" y="14407"/>
                  <a:pt x="31691" y="14372"/>
                  <a:pt x="31513" y="14372"/>
                </a:cubicBezTo>
                <a:cubicBezTo>
                  <a:pt x="31089" y="14372"/>
                  <a:pt x="30649" y="14571"/>
                  <a:pt x="30289" y="14826"/>
                </a:cubicBezTo>
                <a:cubicBezTo>
                  <a:pt x="29291" y="15534"/>
                  <a:pt x="28606" y="16688"/>
                  <a:pt x="28454" y="17920"/>
                </a:cubicBezTo>
                <a:cubicBezTo>
                  <a:pt x="28346" y="17339"/>
                  <a:pt x="28368" y="16976"/>
                  <a:pt x="28293" y="16625"/>
                </a:cubicBezTo>
                <a:cubicBezTo>
                  <a:pt x="28216" y="16274"/>
                  <a:pt x="28024" y="15933"/>
                  <a:pt x="27712" y="15767"/>
                </a:cubicBezTo>
                <a:cubicBezTo>
                  <a:pt x="27571" y="15690"/>
                  <a:pt x="27415" y="15656"/>
                  <a:pt x="27257" y="15656"/>
                </a:cubicBezTo>
                <a:cubicBezTo>
                  <a:pt x="27007" y="15656"/>
                  <a:pt x="26752" y="15742"/>
                  <a:pt x="26541" y="15883"/>
                </a:cubicBezTo>
                <a:cubicBezTo>
                  <a:pt x="26197" y="16115"/>
                  <a:pt x="25956" y="16473"/>
                  <a:pt x="25760" y="16844"/>
                </a:cubicBezTo>
                <a:cubicBezTo>
                  <a:pt x="25201" y="17893"/>
                  <a:pt x="24955" y="19111"/>
                  <a:pt x="25046" y="20301"/>
                </a:cubicBezTo>
                <a:cubicBezTo>
                  <a:pt x="24950" y="20022"/>
                  <a:pt x="24777" y="19778"/>
                  <a:pt x="24540" y="19652"/>
                </a:cubicBezTo>
                <a:cubicBezTo>
                  <a:pt x="24381" y="19568"/>
                  <a:pt x="24207" y="19530"/>
                  <a:pt x="24030" y="19530"/>
                </a:cubicBezTo>
                <a:cubicBezTo>
                  <a:pt x="23749" y="19530"/>
                  <a:pt x="23463" y="19625"/>
                  <a:pt x="23228" y="19783"/>
                </a:cubicBezTo>
                <a:cubicBezTo>
                  <a:pt x="22842" y="20042"/>
                  <a:pt x="22573" y="20446"/>
                  <a:pt x="22366" y="20867"/>
                </a:cubicBezTo>
                <a:cubicBezTo>
                  <a:pt x="21785" y="22056"/>
                  <a:pt x="21647" y="23465"/>
                  <a:pt x="21987" y="24748"/>
                </a:cubicBezTo>
                <a:cubicBezTo>
                  <a:pt x="22289" y="25890"/>
                  <a:pt x="22968" y="26920"/>
                  <a:pt x="23880" y="27646"/>
                </a:cubicBezTo>
                <a:cubicBezTo>
                  <a:pt x="22399" y="29421"/>
                  <a:pt x="20764" y="31061"/>
                  <a:pt x="18996" y="32549"/>
                </a:cubicBezTo>
                <a:cubicBezTo>
                  <a:pt x="19368" y="27493"/>
                  <a:pt x="19451" y="22420"/>
                  <a:pt x="19249" y="17357"/>
                </a:cubicBezTo>
                <a:cubicBezTo>
                  <a:pt x="20526" y="17295"/>
                  <a:pt x="21786" y="16845"/>
                  <a:pt x="22806" y="16056"/>
                </a:cubicBezTo>
                <a:cubicBezTo>
                  <a:pt x="24298" y="14900"/>
                  <a:pt x="25244" y="13039"/>
                  <a:pt x="25312" y="11127"/>
                </a:cubicBezTo>
                <a:cubicBezTo>
                  <a:pt x="25329" y="10647"/>
                  <a:pt x="25290" y="10150"/>
                  <a:pt x="25083" y="9720"/>
                </a:cubicBezTo>
                <a:cubicBezTo>
                  <a:pt x="24874" y="9289"/>
                  <a:pt x="24471" y="8933"/>
                  <a:pt x="24002" y="8896"/>
                </a:cubicBezTo>
                <a:cubicBezTo>
                  <a:pt x="23979" y="8894"/>
                  <a:pt x="23956" y="8893"/>
                  <a:pt x="23933" y="8893"/>
                </a:cubicBezTo>
                <a:cubicBezTo>
                  <a:pt x="23486" y="8893"/>
                  <a:pt x="23029" y="9237"/>
                  <a:pt x="22856" y="9660"/>
                </a:cubicBezTo>
                <a:lnTo>
                  <a:pt x="22856" y="9660"/>
                </a:lnTo>
                <a:cubicBezTo>
                  <a:pt x="23435" y="8241"/>
                  <a:pt x="23493" y="6608"/>
                  <a:pt x="23021" y="5150"/>
                </a:cubicBezTo>
                <a:cubicBezTo>
                  <a:pt x="22912" y="4817"/>
                  <a:pt x="22774" y="4486"/>
                  <a:pt x="22544" y="4226"/>
                </a:cubicBezTo>
                <a:cubicBezTo>
                  <a:pt x="22330" y="3985"/>
                  <a:pt x="22026" y="3811"/>
                  <a:pt x="21710" y="3811"/>
                </a:cubicBezTo>
                <a:cubicBezTo>
                  <a:pt x="21685" y="3811"/>
                  <a:pt x="21660" y="3812"/>
                  <a:pt x="21635" y="3814"/>
                </a:cubicBezTo>
                <a:cubicBezTo>
                  <a:pt x="21289" y="3843"/>
                  <a:pt x="20988" y="4084"/>
                  <a:pt x="20793" y="4379"/>
                </a:cubicBezTo>
                <a:cubicBezTo>
                  <a:pt x="20597" y="4673"/>
                  <a:pt x="20493" y="5017"/>
                  <a:pt x="20391" y="5357"/>
                </a:cubicBezTo>
                <a:cubicBezTo>
                  <a:pt x="20447" y="3973"/>
                  <a:pt x="20264" y="2780"/>
                  <a:pt x="19837" y="1682"/>
                </a:cubicBezTo>
                <a:cubicBezTo>
                  <a:pt x="19579" y="1018"/>
                  <a:pt x="19180" y="338"/>
                  <a:pt x="18522" y="92"/>
                </a:cubicBezTo>
                <a:cubicBezTo>
                  <a:pt x="18356" y="30"/>
                  <a:pt x="18182" y="1"/>
                  <a:pt x="180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0"/>
          <p:cNvSpPr/>
          <p:nvPr/>
        </p:nvSpPr>
        <p:spPr>
          <a:xfrm rot="8331682" flipH="1">
            <a:off x="61853" y="49421"/>
            <a:ext cx="890669" cy="935654"/>
          </a:xfrm>
          <a:custGeom>
            <a:avLst/>
            <a:gdLst/>
            <a:ahLst/>
            <a:cxnLst/>
            <a:rect l="l" t="t" r="r" b="b"/>
            <a:pathLst>
              <a:path w="35124" h="36898" extrusionOk="0">
                <a:moveTo>
                  <a:pt x="18007" y="1"/>
                </a:moveTo>
                <a:cubicBezTo>
                  <a:pt x="17471" y="1"/>
                  <a:pt x="16928" y="276"/>
                  <a:pt x="16573" y="699"/>
                </a:cubicBezTo>
                <a:cubicBezTo>
                  <a:pt x="16103" y="1261"/>
                  <a:pt x="15924" y="2029"/>
                  <a:pt x="15939" y="2767"/>
                </a:cubicBezTo>
                <a:cubicBezTo>
                  <a:pt x="15953" y="3506"/>
                  <a:pt x="16141" y="4228"/>
                  <a:pt x="16329" y="4941"/>
                </a:cubicBezTo>
                <a:cubicBezTo>
                  <a:pt x="15838" y="4298"/>
                  <a:pt x="15342" y="3575"/>
                  <a:pt x="14604" y="3535"/>
                </a:cubicBezTo>
                <a:cubicBezTo>
                  <a:pt x="14584" y="3534"/>
                  <a:pt x="14564" y="3534"/>
                  <a:pt x="14544" y="3534"/>
                </a:cubicBezTo>
                <a:cubicBezTo>
                  <a:pt x="14044" y="3534"/>
                  <a:pt x="13582" y="3879"/>
                  <a:pt x="13308" y="4312"/>
                </a:cubicBezTo>
                <a:cubicBezTo>
                  <a:pt x="12795" y="5123"/>
                  <a:pt x="12841" y="6203"/>
                  <a:pt x="13193" y="7099"/>
                </a:cubicBezTo>
                <a:cubicBezTo>
                  <a:pt x="13545" y="7997"/>
                  <a:pt x="14164" y="8752"/>
                  <a:pt x="14774" y="9492"/>
                </a:cubicBezTo>
                <a:cubicBezTo>
                  <a:pt x="14351" y="9153"/>
                  <a:pt x="14004" y="8817"/>
                  <a:pt x="13581" y="8605"/>
                </a:cubicBezTo>
                <a:cubicBezTo>
                  <a:pt x="13335" y="8481"/>
                  <a:pt x="13056" y="8405"/>
                  <a:pt x="12783" y="8405"/>
                </a:cubicBezTo>
                <a:cubicBezTo>
                  <a:pt x="12588" y="8405"/>
                  <a:pt x="12395" y="8444"/>
                  <a:pt x="12220" y="8532"/>
                </a:cubicBezTo>
                <a:cubicBezTo>
                  <a:pt x="11813" y="8736"/>
                  <a:pt x="11554" y="9172"/>
                  <a:pt x="11465" y="9625"/>
                </a:cubicBezTo>
                <a:cubicBezTo>
                  <a:pt x="11375" y="10077"/>
                  <a:pt x="11437" y="10547"/>
                  <a:pt x="11537" y="10997"/>
                </a:cubicBezTo>
                <a:cubicBezTo>
                  <a:pt x="12181" y="13909"/>
                  <a:pt x="14547" y="16349"/>
                  <a:pt x="17488" y="17188"/>
                </a:cubicBezTo>
                <a:cubicBezTo>
                  <a:pt x="17907" y="17292"/>
                  <a:pt x="18335" y="17346"/>
                  <a:pt x="18764" y="17359"/>
                </a:cubicBezTo>
                <a:cubicBezTo>
                  <a:pt x="18916" y="21179"/>
                  <a:pt x="18906" y="25006"/>
                  <a:pt x="18730" y="28826"/>
                </a:cubicBezTo>
                <a:cubicBezTo>
                  <a:pt x="17086" y="27081"/>
                  <a:pt x="15380" y="25393"/>
                  <a:pt x="13618" y="23769"/>
                </a:cubicBezTo>
                <a:cubicBezTo>
                  <a:pt x="13853" y="23288"/>
                  <a:pt x="14039" y="22771"/>
                  <a:pt x="14156" y="22244"/>
                </a:cubicBezTo>
                <a:cubicBezTo>
                  <a:pt x="14563" y="20414"/>
                  <a:pt x="14190" y="18446"/>
                  <a:pt x="13284" y="16814"/>
                </a:cubicBezTo>
                <a:cubicBezTo>
                  <a:pt x="13038" y="16372"/>
                  <a:pt x="12748" y="15942"/>
                  <a:pt x="12342" y="15649"/>
                </a:cubicBezTo>
                <a:cubicBezTo>
                  <a:pt x="12058" y="15443"/>
                  <a:pt x="11710" y="15312"/>
                  <a:pt x="11366" y="15312"/>
                </a:cubicBezTo>
                <a:cubicBezTo>
                  <a:pt x="11218" y="15312"/>
                  <a:pt x="11071" y="15337"/>
                  <a:pt x="10930" y="15389"/>
                </a:cubicBezTo>
                <a:cubicBezTo>
                  <a:pt x="10463" y="15563"/>
                  <a:pt x="10123" y="16104"/>
                  <a:pt x="10258" y="16594"/>
                </a:cubicBezTo>
                <a:cubicBezTo>
                  <a:pt x="9632" y="15483"/>
                  <a:pt x="9125" y="14590"/>
                  <a:pt x="8497" y="13798"/>
                </a:cubicBezTo>
                <a:cubicBezTo>
                  <a:pt x="8144" y="13353"/>
                  <a:pt x="7673" y="12907"/>
                  <a:pt x="7126" y="12907"/>
                </a:cubicBezTo>
                <a:cubicBezTo>
                  <a:pt x="7089" y="12907"/>
                  <a:pt x="7053" y="12909"/>
                  <a:pt x="7016" y="12913"/>
                </a:cubicBezTo>
                <a:cubicBezTo>
                  <a:pt x="6664" y="12951"/>
                  <a:pt x="6343" y="13198"/>
                  <a:pt x="6208" y="13533"/>
                </a:cubicBezTo>
                <a:cubicBezTo>
                  <a:pt x="6074" y="13867"/>
                  <a:pt x="6132" y="14275"/>
                  <a:pt x="6354" y="14555"/>
                </a:cubicBezTo>
                <a:cubicBezTo>
                  <a:pt x="5476" y="13919"/>
                  <a:pt x="4907" y="13228"/>
                  <a:pt x="4177" y="12747"/>
                </a:cubicBezTo>
                <a:cubicBezTo>
                  <a:pt x="3660" y="12407"/>
                  <a:pt x="3044" y="12184"/>
                  <a:pt x="2437" y="12184"/>
                </a:cubicBezTo>
                <a:cubicBezTo>
                  <a:pt x="2186" y="12184"/>
                  <a:pt x="1937" y="12222"/>
                  <a:pt x="1696" y="12306"/>
                </a:cubicBezTo>
                <a:cubicBezTo>
                  <a:pt x="638" y="12677"/>
                  <a:pt x="1" y="13901"/>
                  <a:pt x="107" y="15040"/>
                </a:cubicBezTo>
                <a:cubicBezTo>
                  <a:pt x="213" y="16178"/>
                  <a:pt x="955" y="17186"/>
                  <a:pt x="1899" y="17799"/>
                </a:cubicBezTo>
                <a:cubicBezTo>
                  <a:pt x="1851" y="17792"/>
                  <a:pt x="1804" y="17789"/>
                  <a:pt x="1756" y="17789"/>
                </a:cubicBezTo>
                <a:cubicBezTo>
                  <a:pt x="1235" y="17789"/>
                  <a:pt x="726" y="18191"/>
                  <a:pt x="590" y="18685"/>
                </a:cubicBezTo>
                <a:cubicBezTo>
                  <a:pt x="441" y="19226"/>
                  <a:pt x="631" y="19807"/>
                  <a:pt x="914" y="20288"/>
                </a:cubicBezTo>
                <a:cubicBezTo>
                  <a:pt x="1457" y="21219"/>
                  <a:pt x="2359" y="21924"/>
                  <a:pt x="3378" y="22221"/>
                </a:cubicBezTo>
                <a:lnTo>
                  <a:pt x="3378" y="22221"/>
                </a:lnTo>
                <a:cubicBezTo>
                  <a:pt x="3329" y="22211"/>
                  <a:pt x="3279" y="22207"/>
                  <a:pt x="3228" y="22207"/>
                </a:cubicBezTo>
                <a:cubicBezTo>
                  <a:pt x="2771" y="22207"/>
                  <a:pt x="2270" y="22588"/>
                  <a:pt x="2144" y="23068"/>
                </a:cubicBezTo>
                <a:cubicBezTo>
                  <a:pt x="1994" y="23638"/>
                  <a:pt x="2234" y="24245"/>
                  <a:pt x="2566" y="24728"/>
                </a:cubicBezTo>
                <a:cubicBezTo>
                  <a:pt x="3474" y="26051"/>
                  <a:pt x="5047" y="26783"/>
                  <a:pt x="6622" y="26936"/>
                </a:cubicBezTo>
                <a:cubicBezTo>
                  <a:pt x="6868" y="26960"/>
                  <a:pt x="7115" y="26971"/>
                  <a:pt x="7361" y="26971"/>
                </a:cubicBezTo>
                <a:cubicBezTo>
                  <a:pt x="8688" y="26971"/>
                  <a:pt x="10010" y="26644"/>
                  <a:pt x="11276" y="26214"/>
                </a:cubicBezTo>
                <a:cubicBezTo>
                  <a:pt x="12059" y="25948"/>
                  <a:pt x="12821" y="25189"/>
                  <a:pt x="13386" y="24215"/>
                </a:cubicBezTo>
                <a:cubicBezTo>
                  <a:pt x="15220" y="25910"/>
                  <a:pt x="16994" y="27673"/>
                  <a:pt x="18700" y="29499"/>
                </a:cubicBezTo>
                <a:cubicBezTo>
                  <a:pt x="18579" y="31880"/>
                  <a:pt x="18398" y="34258"/>
                  <a:pt x="18150" y="36629"/>
                </a:cubicBezTo>
                <a:cubicBezTo>
                  <a:pt x="18136" y="36762"/>
                  <a:pt x="18233" y="36882"/>
                  <a:pt x="18366" y="36897"/>
                </a:cubicBezTo>
                <a:cubicBezTo>
                  <a:pt x="18374" y="36898"/>
                  <a:pt x="18383" y="36898"/>
                  <a:pt x="18392" y="36898"/>
                </a:cubicBezTo>
                <a:cubicBezTo>
                  <a:pt x="18514" y="36898"/>
                  <a:pt x="18621" y="36805"/>
                  <a:pt x="18633" y="36680"/>
                </a:cubicBezTo>
                <a:cubicBezTo>
                  <a:pt x="18755" y="35527"/>
                  <a:pt x="18857" y="34373"/>
                  <a:pt x="18947" y="33219"/>
                </a:cubicBezTo>
                <a:cubicBezTo>
                  <a:pt x="18963" y="33211"/>
                  <a:pt x="18979" y="33205"/>
                  <a:pt x="18994" y="33193"/>
                </a:cubicBezTo>
                <a:cubicBezTo>
                  <a:pt x="20918" y="31609"/>
                  <a:pt x="22688" y="29844"/>
                  <a:pt x="24282" y="27929"/>
                </a:cubicBezTo>
                <a:cubicBezTo>
                  <a:pt x="25351" y="28626"/>
                  <a:pt x="26677" y="28926"/>
                  <a:pt x="28053" y="28926"/>
                </a:cubicBezTo>
                <a:cubicBezTo>
                  <a:pt x="29032" y="28926"/>
                  <a:pt x="30036" y="28774"/>
                  <a:pt x="30992" y="28505"/>
                </a:cubicBezTo>
                <a:cubicBezTo>
                  <a:pt x="31644" y="28321"/>
                  <a:pt x="32300" y="28057"/>
                  <a:pt x="32771" y="27560"/>
                </a:cubicBezTo>
                <a:cubicBezTo>
                  <a:pt x="33241" y="27064"/>
                  <a:pt x="33482" y="26289"/>
                  <a:pt x="33203" y="25659"/>
                </a:cubicBezTo>
                <a:cubicBezTo>
                  <a:pt x="33016" y="25238"/>
                  <a:pt x="32553" y="24962"/>
                  <a:pt x="32114" y="24962"/>
                </a:cubicBezTo>
                <a:cubicBezTo>
                  <a:pt x="31938" y="24962"/>
                  <a:pt x="31767" y="25006"/>
                  <a:pt x="31618" y="25103"/>
                </a:cubicBezTo>
                <a:lnTo>
                  <a:pt x="31618" y="25103"/>
                </a:lnTo>
                <a:cubicBezTo>
                  <a:pt x="32862" y="24143"/>
                  <a:pt x="34185" y="22745"/>
                  <a:pt x="34833" y="21065"/>
                </a:cubicBezTo>
                <a:cubicBezTo>
                  <a:pt x="35039" y="20533"/>
                  <a:pt x="35124" y="19809"/>
                  <a:pt x="34657" y="19495"/>
                </a:cubicBezTo>
                <a:cubicBezTo>
                  <a:pt x="34505" y="19393"/>
                  <a:pt x="34325" y="19360"/>
                  <a:pt x="34142" y="19360"/>
                </a:cubicBezTo>
                <a:cubicBezTo>
                  <a:pt x="34038" y="19360"/>
                  <a:pt x="33932" y="19371"/>
                  <a:pt x="33831" y="19386"/>
                </a:cubicBezTo>
                <a:cubicBezTo>
                  <a:pt x="32919" y="19524"/>
                  <a:pt x="32052" y="19970"/>
                  <a:pt x="31399" y="20637"/>
                </a:cubicBezTo>
                <a:cubicBezTo>
                  <a:pt x="32086" y="19303"/>
                  <a:pt x="32577" y="18048"/>
                  <a:pt x="32770" y="16750"/>
                </a:cubicBezTo>
                <a:cubicBezTo>
                  <a:pt x="32832" y="16327"/>
                  <a:pt x="32863" y="15892"/>
                  <a:pt x="32760" y="15477"/>
                </a:cubicBezTo>
                <a:cubicBezTo>
                  <a:pt x="32660" y="15061"/>
                  <a:pt x="32409" y="14669"/>
                  <a:pt x="32030" y="14487"/>
                </a:cubicBezTo>
                <a:cubicBezTo>
                  <a:pt x="31865" y="14407"/>
                  <a:pt x="31691" y="14372"/>
                  <a:pt x="31513" y="14372"/>
                </a:cubicBezTo>
                <a:cubicBezTo>
                  <a:pt x="31089" y="14372"/>
                  <a:pt x="30649" y="14571"/>
                  <a:pt x="30289" y="14826"/>
                </a:cubicBezTo>
                <a:cubicBezTo>
                  <a:pt x="29291" y="15534"/>
                  <a:pt x="28606" y="16688"/>
                  <a:pt x="28454" y="17920"/>
                </a:cubicBezTo>
                <a:cubicBezTo>
                  <a:pt x="28346" y="17339"/>
                  <a:pt x="28368" y="16976"/>
                  <a:pt x="28293" y="16625"/>
                </a:cubicBezTo>
                <a:cubicBezTo>
                  <a:pt x="28216" y="16274"/>
                  <a:pt x="28024" y="15933"/>
                  <a:pt x="27712" y="15767"/>
                </a:cubicBezTo>
                <a:cubicBezTo>
                  <a:pt x="27571" y="15690"/>
                  <a:pt x="27415" y="15656"/>
                  <a:pt x="27257" y="15656"/>
                </a:cubicBezTo>
                <a:cubicBezTo>
                  <a:pt x="27007" y="15656"/>
                  <a:pt x="26752" y="15742"/>
                  <a:pt x="26541" y="15883"/>
                </a:cubicBezTo>
                <a:cubicBezTo>
                  <a:pt x="26197" y="16115"/>
                  <a:pt x="25956" y="16473"/>
                  <a:pt x="25760" y="16844"/>
                </a:cubicBezTo>
                <a:cubicBezTo>
                  <a:pt x="25201" y="17893"/>
                  <a:pt x="24955" y="19111"/>
                  <a:pt x="25046" y="20301"/>
                </a:cubicBezTo>
                <a:cubicBezTo>
                  <a:pt x="24950" y="20022"/>
                  <a:pt x="24777" y="19778"/>
                  <a:pt x="24540" y="19652"/>
                </a:cubicBezTo>
                <a:cubicBezTo>
                  <a:pt x="24381" y="19568"/>
                  <a:pt x="24207" y="19530"/>
                  <a:pt x="24030" y="19530"/>
                </a:cubicBezTo>
                <a:cubicBezTo>
                  <a:pt x="23749" y="19530"/>
                  <a:pt x="23463" y="19625"/>
                  <a:pt x="23228" y="19783"/>
                </a:cubicBezTo>
                <a:cubicBezTo>
                  <a:pt x="22842" y="20042"/>
                  <a:pt x="22573" y="20446"/>
                  <a:pt x="22366" y="20867"/>
                </a:cubicBezTo>
                <a:cubicBezTo>
                  <a:pt x="21785" y="22056"/>
                  <a:pt x="21647" y="23465"/>
                  <a:pt x="21987" y="24748"/>
                </a:cubicBezTo>
                <a:cubicBezTo>
                  <a:pt x="22289" y="25890"/>
                  <a:pt x="22968" y="26920"/>
                  <a:pt x="23880" y="27646"/>
                </a:cubicBezTo>
                <a:cubicBezTo>
                  <a:pt x="22399" y="29421"/>
                  <a:pt x="20764" y="31061"/>
                  <a:pt x="18996" y="32549"/>
                </a:cubicBezTo>
                <a:cubicBezTo>
                  <a:pt x="19368" y="27493"/>
                  <a:pt x="19451" y="22420"/>
                  <a:pt x="19249" y="17357"/>
                </a:cubicBezTo>
                <a:cubicBezTo>
                  <a:pt x="20526" y="17295"/>
                  <a:pt x="21786" y="16845"/>
                  <a:pt x="22806" y="16056"/>
                </a:cubicBezTo>
                <a:cubicBezTo>
                  <a:pt x="24298" y="14900"/>
                  <a:pt x="25244" y="13039"/>
                  <a:pt x="25312" y="11127"/>
                </a:cubicBezTo>
                <a:cubicBezTo>
                  <a:pt x="25329" y="10647"/>
                  <a:pt x="25290" y="10150"/>
                  <a:pt x="25083" y="9720"/>
                </a:cubicBezTo>
                <a:cubicBezTo>
                  <a:pt x="24874" y="9289"/>
                  <a:pt x="24471" y="8933"/>
                  <a:pt x="24002" y="8896"/>
                </a:cubicBezTo>
                <a:cubicBezTo>
                  <a:pt x="23979" y="8894"/>
                  <a:pt x="23956" y="8893"/>
                  <a:pt x="23933" y="8893"/>
                </a:cubicBezTo>
                <a:cubicBezTo>
                  <a:pt x="23486" y="8893"/>
                  <a:pt x="23029" y="9237"/>
                  <a:pt x="22856" y="9660"/>
                </a:cubicBezTo>
                <a:lnTo>
                  <a:pt x="22856" y="9660"/>
                </a:lnTo>
                <a:cubicBezTo>
                  <a:pt x="23435" y="8241"/>
                  <a:pt x="23493" y="6608"/>
                  <a:pt x="23021" y="5150"/>
                </a:cubicBezTo>
                <a:cubicBezTo>
                  <a:pt x="22912" y="4817"/>
                  <a:pt x="22774" y="4486"/>
                  <a:pt x="22544" y="4226"/>
                </a:cubicBezTo>
                <a:cubicBezTo>
                  <a:pt x="22330" y="3985"/>
                  <a:pt x="22026" y="3811"/>
                  <a:pt x="21710" y="3811"/>
                </a:cubicBezTo>
                <a:cubicBezTo>
                  <a:pt x="21685" y="3811"/>
                  <a:pt x="21660" y="3812"/>
                  <a:pt x="21635" y="3814"/>
                </a:cubicBezTo>
                <a:cubicBezTo>
                  <a:pt x="21289" y="3843"/>
                  <a:pt x="20988" y="4084"/>
                  <a:pt x="20793" y="4379"/>
                </a:cubicBezTo>
                <a:cubicBezTo>
                  <a:pt x="20597" y="4673"/>
                  <a:pt x="20493" y="5017"/>
                  <a:pt x="20391" y="5357"/>
                </a:cubicBezTo>
                <a:cubicBezTo>
                  <a:pt x="20447" y="3973"/>
                  <a:pt x="20264" y="2780"/>
                  <a:pt x="19837" y="1682"/>
                </a:cubicBezTo>
                <a:cubicBezTo>
                  <a:pt x="19579" y="1018"/>
                  <a:pt x="19180" y="338"/>
                  <a:pt x="18522" y="92"/>
                </a:cubicBezTo>
                <a:cubicBezTo>
                  <a:pt x="18356" y="30"/>
                  <a:pt x="18182" y="1"/>
                  <a:pt x="180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">
    <p:bg>
      <p:bgPr>
        <a:solidFill>
          <a:schemeClr val="lt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/>
          <p:nvPr/>
        </p:nvSpPr>
        <p:spPr>
          <a:xfrm rot="10235214">
            <a:off x="8511025" y="498821"/>
            <a:ext cx="502691" cy="634481"/>
          </a:xfrm>
          <a:custGeom>
            <a:avLst/>
            <a:gdLst/>
            <a:ahLst/>
            <a:cxnLst/>
            <a:rect l="l" t="t" r="r" b="b"/>
            <a:pathLst>
              <a:path w="19823" h="25020" extrusionOk="0">
                <a:moveTo>
                  <a:pt x="3120" y="0"/>
                </a:moveTo>
                <a:cubicBezTo>
                  <a:pt x="1515" y="4064"/>
                  <a:pt x="589" y="8122"/>
                  <a:pt x="205" y="12230"/>
                </a:cubicBezTo>
                <a:cubicBezTo>
                  <a:pt x="69" y="13688"/>
                  <a:pt x="1" y="15167"/>
                  <a:pt x="229" y="16615"/>
                </a:cubicBezTo>
                <a:cubicBezTo>
                  <a:pt x="457" y="18063"/>
                  <a:pt x="998" y="19490"/>
                  <a:pt x="1960" y="20596"/>
                </a:cubicBezTo>
                <a:cubicBezTo>
                  <a:pt x="3326" y="22166"/>
                  <a:pt x="5449" y="22951"/>
                  <a:pt x="7529" y="22994"/>
                </a:cubicBezTo>
                <a:cubicBezTo>
                  <a:pt x="7593" y="22995"/>
                  <a:pt x="7657" y="22996"/>
                  <a:pt x="7720" y="22996"/>
                </a:cubicBezTo>
                <a:cubicBezTo>
                  <a:pt x="9736" y="22996"/>
                  <a:pt x="11712" y="22368"/>
                  <a:pt x="13530" y="21493"/>
                </a:cubicBezTo>
                <a:cubicBezTo>
                  <a:pt x="13896" y="21318"/>
                  <a:pt x="14263" y="21122"/>
                  <a:pt x="14627" y="20907"/>
                </a:cubicBezTo>
                <a:cubicBezTo>
                  <a:pt x="15143" y="22207"/>
                  <a:pt x="15628" y="23521"/>
                  <a:pt x="16073" y="24854"/>
                </a:cubicBezTo>
                <a:cubicBezTo>
                  <a:pt x="16107" y="24955"/>
                  <a:pt x="16203" y="25019"/>
                  <a:pt x="16304" y="25019"/>
                </a:cubicBezTo>
                <a:cubicBezTo>
                  <a:pt x="16330" y="25019"/>
                  <a:pt x="16356" y="25015"/>
                  <a:pt x="16381" y="25006"/>
                </a:cubicBezTo>
                <a:cubicBezTo>
                  <a:pt x="16509" y="24963"/>
                  <a:pt x="16578" y="24825"/>
                  <a:pt x="16534" y="24699"/>
                </a:cubicBezTo>
                <a:cubicBezTo>
                  <a:pt x="16076" y="23331"/>
                  <a:pt x="15578" y="21981"/>
                  <a:pt x="15048" y="20648"/>
                </a:cubicBezTo>
                <a:cubicBezTo>
                  <a:pt x="15986" y="20053"/>
                  <a:pt x="16890" y="19335"/>
                  <a:pt x="17667" y="18487"/>
                </a:cubicBezTo>
                <a:cubicBezTo>
                  <a:pt x="18858" y="17187"/>
                  <a:pt x="19718" y="15515"/>
                  <a:pt x="19759" y="13753"/>
                </a:cubicBezTo>
                <a:cubicBezTo>
                  <a:pt x="19822" y="10961"/>
                  <a:pt x="17887" y="8531"/>
                  <a:pt x="15799" y="6678"/>
                </a:cubicBezTo>
                <a:cubicBezTo>
                  <a:pt x="12192" y="3475"/>
                  <a:pt x="7802" y="1163"/>
                  <a:pt x="312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1"/>
          <p:cNvSpPr/>
          <p:nvPr/>
        </p:nvSpPr>
        <p:spPr>
          <a:xfrm rot="-8100000">
            <a:off x="7870671" y="147048"/>
            <a:ext cx="602910" cy="451504"/>
          </a:xfrm>
          <a:custGeom>
            <a:avLst/>
            <a:gdLst/>
            <a:ahLst/>
            <a:cxnLst/>
            <a:rect l="l" t="t" r="r" b="b"/>
            <a:pathLst>
              <a:path w="23777" h="17806" extrusionOk="0">
                <a:moveTo>
                  <a:pt x="14698" y="1"/>
                </a:moveTo>
                <a:cubicBezTo>
                  <a:pt x="12336" y="1"/>
                  <a:pt x="9975" y="336"/>
                  <a:pt x="7711" y="1010"/>
                </a:cubicBezTo>
                <a:cubicBezTo>
                  <a:pt x="5744" y="1598"/>
                  <a:pt x="3731" y="2532"/>
                  <a:pt x="2662" y="4285"/>
                </a:cubicBezTo>
                <a:cubicBezTo>
                  <a:pt x="1825" y="5655"/>
                  <a:pt x="1696" y="7431"/>
                  <a:pt x="2326" y="8909"/>
                </a:cubicBezTo>
                <a:cubicBezTo>
                  <a:pt x="2906" y="10272"/>
                  <a:pt x="4119" y="11344"/>
                  <a:pt x="5717" y="11787"/>
                </a:cubicBezTo>
                <a:cubicBezTo>
                  <a:pt x="3649" y="13504"/>
                  <a:pt x="1732" y="15411"/>
                  <a:pt x="0" y="17495"/>
                </a:cubicBezTo>
                <a:lnTo>
                  <a:pt x="376" y="17805"/>
                </a:lnTo>
                <a:cubicBezTo>
                  <a:pt x="2083" y="15751"/>
                  <a:pt x="3971" y="13870"/>
                  <a:pt x="6007" y="12176"/>
                </a:cubicBezTo>
                <a:lnTo>
                  <a:pt x="6007" y="12176"/>
                </a:lnTo>
                <a:cubicBezTo>
                  <a:pt x="5444" y="13824"/>
                  <a:pt x="6277" y="15800"/>
                  <a:pt x="7755" y="16761"/>
                </a:cubicBezTo>
                <a:cubicBezTo>
                  <a:pt x="8611" y="17318"/>
                  <a:pt x="9621" y="17568"/>
                  <a:pt x="10644" y="17568"/>
                </a:cubicBezTo>
                <a:cubicBezTo>
                  <a:pt x="11493" y="17568"/>
                  <a:pt x="12352" y="17396"/>
                  <a:pt x="13139" y="17083"/>
                </a:cubicBezTo>
                <a:cubicBezTo>
                  <a:pt x="14876" y="16393"/>
                  <a:pt x="16309" y="15101"/>
                  <a:pt x="17521" y="13680"/>
                </a:cubicBezTo>
                <a:cubicBezTo>
                  <a:pt x="20494" y="10201"/>
                  <a:pt x="22315" y="5909"/>
                  <a:pt x="23776" y="1722"/>
                </a:cubicBezTo>
                <a:cubicBezTo>
                  <a:pt x="20896" y="578"/>
                  <a:pt x="17796" y="1"/>
                  <a:pt x="1469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1" name="Google Shape;251;p31"/>
          <p:cNvGrpSpPr/>
          <p:nvPr/>
        </p:nvGrpSpPr>
        <p:grpSpPr>
          <a:xfrm rot="5117874" flipH="1">
            <a:off x="211346" y="-16485"/>
            <a:ext cx="697109" cy="1147429"/>
            <a:chOff x="1934867" y="3493379"/>
            <a:chExt cx="621823" cy="1023510"/>
          </a:xfrm>
        </p:grpSpPr>
        <p:sp>
          <p:nvSpPr>
            <p:cNvPr id="252" name="Google Shape;252;p31"/>
            <p:cNvSpPr/>
            <p:nvPr/>
          </p:nvSpPr>
          <p:spPr>
            <a:xfrm>
              <a:off x="2008306" y="3901127"/>
              <a:ext cx="278761" cy="57991"/>
            </a:xfrm>
            <a:custGeom>
              <a:avLst/>
              <a:gdLst/>
              <a:ahLst/>
              <a:cxnLst/>
              <a:rect l="l" t="t" r="r" b="b"/>
              <a:pathLst>
                <a:path w="12325" h="2564" extrusionOk="0">
                  <a:moveTo>
                    <a:pt x="6760" y="0"/>
                  </a:moveTo>
                  <a:cubicBezTo>
                    <a:pt x="6500" y="0"/>
                    <a:pt x="6240" y="5"/>
                    <a:pt x="5980" y="16"/>
                  </a:cubicBezTo>
                  <a:cubicBezTo>
                    <a:pt x="3855" y="104"/>
                    <a:pt x="1699" y="602"/>
                    <a:pt x="1" y="1755"/>
                  </a:cubicBezTo>
                  <a:cubicBezTo>
                    <a:pt x="1544" y="2298"/>
                    <a:pt x="3199" y="2564"/>
                    <a:pt x="4847" y="2564"/>
                  </a:cubicBezTo>
                  <a:cubicBezTo>
                    <a:pt x="7526" y="2564"/>
                    <a:pt x="10187" y="1863"/>
                    <a:pt x="12324" y="515"/>
                  </a:cubicBezTo>
                  <a:cubicBezTo>
                    <a:pt x="10480" y="259"/>
                    <a:pt x="8623" y="0"/>
                    <a:pt x="6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1"/>
            <p:cNvSpPr/>
            <p:nvPr/>
          </p:nvSpPr>
          <p:spPr>
            <a:xfrm>
              <a:off x="1934867" y="3493379"/>
              <a:ext cx="621823" cy="1023510"/>
            </a:xfrm>
            <a:custGeom>
              <a:avLst/>
              <a:gdLst/>
              <a:ahLst/>
              <a:cxnLst/>
              <a:rect l="l" t="t" r="r" b="b"/>
              <a:pathLst>
                <a:path w="27493" h="45253" extrusionOk="0">
                  <a:moveTo>
                    <a:pt x="19199" y="0"/>
                  </a:moveTo>
                  <a:lnTo>
                    <a:pt x="19199" y="0"/>
                  </a:lnTo>
                  <a:cubicBezTo>
                    <a:pt x="17882" y="1726"/>
                    <a:pt x="17479" y="4135"/>
                    <a:pt x="18138" y="6217"/>
                  </a:cubicBezTo>
                  <a:cubicBezTo>
                    <a:pt x="18048" y="6245"/>
                    <a:pt x="17983" y="6322"/>
                    <a:pt x="17971" y="6420"/>
                  </a:cubicBezTo>
                  <a:cubicBezTo>
                    <a:pt x="17948" y="6620"/>
                    <a:pt x="17921" y="6821"/>
                    <a:pt x="17897" y="7020"/>
                  </a:cubicBezTo>
                  <a:cubicBezTo>
                    <a:pt x="17431" y="5049"/>
                    <a:pt x="16453" y="3120"/>
                    <a:pt x="14991" y="1700"/>
                  </a:cubicBezTo>
                  <a:lnTo>
                    <a:pt x="14991" y="1700"/>
                  </a:lnTo>
                  <a:cubicBezTo>
                    <a:pt x="14652" y="2892"/>
                    <a:pt x="14780" y="4216"/>
                    <a:pt x="15342" y="5317"/>
                  </a:cubicBezTo>
                  <a:cubicBezTo>
                    <a:pt x="15866" y="6348"/>
                    <a:pt x="16769" y="7168"/>
                    <a:pt x="17825" y="7596"/>
                  </a:cubicBezTo>
                  <a:cubicBezTo>
                    <a:pt x="17767" y="8042"/>
                    <a:pt x="17706" y="8487"/>
                    <a:pt x="17640" y="8931"/>
                  </a:cubicBezTo>
                  <a:cubicBezTo>
                    <a:pt x="16563" y="6743"/>
                    <a:pt x="14642" y="4970"/>
                    <a:pt x="12388" y="3945"/>
                  </a:cubicBezTo>
                  <a:lnTo>
                    <a:pt x="12388" y="3945"/>
                  </a:lnTo>
                  <a:cubicBezTo>
                    <a:pt x="12577" y="5329"/>
                    <a:pt x="13244" y="6573"/>
                    <a:pt x="14211" y="7493"/>
                  </a:cubicBezTo>
                  <a:cubicBezTo>
                    <a:pt x="15143" y="8380"/>
                    <a:pt x="16351" y="8956"/>
                    <a:pt x="17612" y="9127"/>
                  </a:cubicBezTo>
                  <a:cubicBezTo>
                    <a:pt x="17528" y="9690"/>
                    <a:pt x="17437" y="10254"/>
                    <a:pt x="17342" y="10815"/>
                  </a:cubicBezTo>
                  <a:cubicBezTo>
                    <a:pt x="15567" y="8504"/>
                    <a:pt x="13075" y="6790"/>
                    <a:pt x="10327" y="5851"/>
                  </a:cubicBezTo>
                  <a:lnTo>
                    <a:pt x="10327" y="5851"/>
                  </a:lnTo>
                  <a:cubicBezTo>
                    <a:pt x="11544" y="8854"/>
                    <a:pt x="14362" y="10844"/>
                    <a:pt x="17318" y="10959"/>
                  </a:cubicBezTo>
                  <a:cubicBezTo>
                    <a:pt x="17231" y="11464"/>
                    <a:pt x="17142" y="11968"/>
                    <a:pt x="17046" y="12472"/>
                  </a:cubicBezTo>
                  <a:cubicBezTo>
                    <a:pt x="14882" y="10383"/>
                    <a:pt x="12009" y="9005"/>
                    <a:pt x="9004" y="8602"/>
                  </a:cubicBezTo>
                  <a:lnTo>
                    <a:pt x="9004" y="8602"/>
                  </a:lnTo>
                  <a:cubicBezTo>
                    <a:pt x="10909" y="11144"/>
                    <a:pt x="13946" y="12596"/>
                    <a:pt x="17010" y="12596"/>
                  </a:cubicBezTo>
                  <a:cubicBezTo>
                    <a:pt x="17014" y="12596"/>
                    <a:pt x="17018" y="12596"/>
                    <a:pt x="17023" y="12596"/>
                  </a:cubicBezTo>
                  <a:lnTo>
                    <a:pt x="17023" y="12596"/>
                  </a:lnTo>
                  <a:cubicBezTo>
                    <a:pt x="16936" y="13050"/>
                    <a:pt x="16847" y="13503"/>
                    <a:pt x="16754" y="13955"/>
                  </a:cubicBezTo>
                  <a:cubicBezTo>
                    <a:pt x="14894" y="12491"/>
                    <a:pt x="12563" y="11688"/>
                    <a:pt x="10224" y="11688"/>
                  </a:cubicBezTo>
                  <a:cubicBezTo>
                    <a:pt x="9170" y="11688"/>
                    <a:pt x="8115" y="11851"/>
                    <a:pt x="7101" y="12190"/>
                  </a:cubicBezTo>
                  <a:cubicBezTo>
                    <a:pt x="8758" y="13881"/>
                    <a:pt x="11088" y="14808"/>
                    <a:pt x="13389" y="14808"/>
                  </a:cubicBezTo>
                  <a:cubicBezTo>
                    <a:pt x="14537" y="14808"/>
                    <a:pt x="15678" y="14577"/>
                    <a:pt x="16725" y="14096"/>
                  </a:cubicBezTo>
                  <a:lnTo>
                    <a:pt x="16725" y="14096"/>
                  </a:lnTo>
                  <a:cubicBezTo>
                    <a:pt x="16510" y="15134"/>
                    <a:pt x="16272" y="16168"/>
                    <a:pt x="16019" y="17197"/>
                  </a:cubicBezTo>
                  <a:cubicBezTo>
                    <a:pt x="13564" y="15406"/>
                    <a:pt x="10601" y="14450"/>
                    <a:pt x="7605" y="14450"/>
                  </a:cubicBezTo>
                  <a:cubicBezTo>
                    <a:pt x="6772" y="14450"/>
                    <a:pt x="5936" y="14524"/>
                    <a:pt x="5108" y="14675"/>
                  </a:cubicBezTo>
                  <a:cubicBezTo>
                    <a:pt x="5505" y="15677"/>
                    <a:pt x="6323" y="16412"/>
                    <a:pt x="7236" y="16843"/>
                  </a:cubicBezTo>
                  <a:cubicBezTo>
                    <a:pt x="8148" y="17275"/>
                    <a:pt x="9154" y="17435"/>
                    <a:pt x="10152" y="17535"/>
                  </a:cubicBezTo>
                  <a:cubicBezTo>
                    <a:pt x="10996" y="17621"/>
                    <a:pt x="11844" y="17667"/>
                    <a:pt x="12711" y="17667"/>
                  </a:cubicBezTo>
                  <a:cubicBezTo>
                    <a:pt x="13758" y="17667"/>
                    <a:pt x="14831" y="17600"/>
                    <a:pt x="15955" y="17455"/>
                  </a:cubicBezTo>
                  <a:lnTo>
                    <a:pt x="15955" y="17455"/>
                  </a:lnTo>
                  <a:cubicBezTo>
                    <a:pt x="15592" y="18913"/>
                    <a:pt x="15192" y="20361"/>
                    <a:pt x="14753" y="21798"/>
                  </a:cubicBezTo>
                  <a:cubicBezTo>
                    <a:pt x="13187" y="21285"/>
                    <a:pt x="11522" y="21032"/>
                    <a:pt x="9855" y="21032"/>
                  </a:cubicBezTo>
                  <a:cubicBezTo>
                    <a:pt x="7171" y="21032"/>
                    <a:pt x="4484" y="21688"/>
                    <a:pt x="2204" y="22966"/>
                  </a:cubicBezTo>
                  <a:cubicBezTo>
                    <a:pt x="3462" y="23870"/>
                    <a:pt x="5079" y="24252"/>
                    <a:pt x="6706" y="24252"/>
                  </a:cubicBezTo>
                  <a:cubicBezTo>
                    <a:pt x="7334" y="24252"/>
                    <a:pt x="7964" y="24195"/>
                    <a:pt x="8575" y="24089"/>
                  </a:cubicBezTo>
                  <a:cubicBezTo>
                    <a:pt x="10692" y="23723"/>
                    <a:pt x="12649" y="22839"/>
                    <a:pt x="14707" y="21947"/>
                  </a:cubicBezTo>
                  <a:lnTo>
                    <a:pt x="14707" y="21947"/>
                  </a:lnTo>
                  <a:cubicBezTo>
                    <a:pt x="14403" y="22940"/>
                    <a:pt x="14082" y="23925"/>
                    <a:pt x="13744" y="24906"/>
                  </a:cubicBezTo>
                  <a:cubicBezTo>
                    <a:pt x="12669" y="24752"/>
                    <a:pt x="11580" y="24677"/>
                    <a:pt x="10491" y="24677"/>
                  </a:cubicBezTo>
                  <a:cubicBezTo>
                    <a:pt x="7410" y="24677"/>
                    <a:pt x="4332" y="25282"/>
                    <a:pt x="1570" y="26425"/>
                  </a:cubicBezTo>
                  <a:cubicBezTo>
                    <a:pt x="3112" y="27166"/>
                    <a:pt x="4861" y="27553"/>
                    <a:pt x="6610" y="27553"/>
                  </a:cubicBezTo>
                  <a:cubicBezTo>
                    <a:pt x="7078" y="27553"/>
                    <a:pt x="7547" y="27525"/>
                    <a:pt x="8011" y="27469"/>
                  </a:cubicBezTo>
                  <a:cubicBezTo>
                    <a:pt x="10098" y="27216"/>
                    <a:pt x="12095" y="26389"/>
                    <a:pt x="13668" y="25130"/>
                  </a:cubicBezTo>
                  <a:lnTo>
                    <a:pt x="13668" y="25130"/>
                  </a:lnTo>
                  <a:cubicBezTo>
                    <a:pt x="13244" y="26350"/>
                    <a:pt x="12793" y="27561"/>
                    <a:pt x="12315" y="28762"/>
                  </a:cubicBezTo>
                  <a:cubicBezTo>
                    <a:pt x="11012" y="28289"/>
                    <a:pt x="9631" y="28056"/>
                    <a:pt x="8249" y="28056"/>
                  </a:cubicBezTo>
                  <a:cubicBezTo>
                    <a:pt x="5975" y="28056"/>
                    <a:pt x="3698" y="28686"/>
                    <a:pt x="1762" y="29914"/>
                  </a:cubicBezTo>
                  <a:cubicBezTo>
                    <a:pt x="2862" y="30716"/>
                    <a:pt x="4215" y="31050"/>
                    <a:pt x="5575" y="31050"/>
                  </a:cubicBezTo>
                  <a:cubicBezTo>
                    <a:pt x="6114" y="31050"/>
                    <a:pt x="6655" y="30998"/>
                    <a:pt x="7181" y="30901"/>
                  </a:cubicBezTo>
                  <a:cubicBezTo>
                    <a:pt x="8952" y="30575"/>
                    <a:pt x="10606" y="29798"/>
                    <a:pt x="12243" y="28942"/>
                  </a:cubicBezTo>
                  <a:lnTo>
                    <a:pt x="12243" y="28942"/>
                  </a:lnTo>
                  <a:cubicBezTo>
                    <a:pt x="11863" y="29895"/>
                    <a:pt x="11461" y="30842"/>
                    <a:pt x="11048" y="31783"/>
                  </a:cubicBezTo>
                  <a:cubicBezTo>
                    <a:pt x="9945" y="31487"/>
                    <a:pt x="8807" y="31342"/>
                    <a:pt x="7668" y="31342"/>
                  </a:cubicBezTo>
                  <a:cubicBezTo>
                    <a:pt x="4957" y="31342"/>
                    <a:pt x="2243" y="32163"/>
                    <a:pt x="0" y="33727"/>
                  </a:cubicBezTo>
                  <a:cubicBezTo>
                    <a:pt x="1045" y="34279"/>
                    <a:pt x="2214" y="34512"/>
                    <a:pt x="3394" y="34512"/>
                  </a:cubicBezTo>
                  <a:cubicBezTo>
                    <a:pt x="4188" y="34512"/>
                    <a:pt x="4988" y="34406"/>
                    <a:pt x="5758" y="34221"/>
                  </a:cubicBezTo>
                  <a:cubicBezTo>
                    <a:pt x="7565" y="33786"/>
                    <a:pt x="9249" y="32944"/>
                    <a:pt x="10950" y="32005"/>
                  </a:cubicBezTo>
                  <a:lnTo>
                    <a:pt x="10950" y="32005"/>
                  </a:lnTo>
                  <a:cubicBezTo>
                    <a:pt x="10500" y="33017"/>
                    <a:pt x="10034" y="34020"/>
                    <a:pt x="9547" y="35014"/>
                  </a:cubicBezTo>
                  <a:cubicBezTo>
                    <a:pt x="8928" y="34906"/>
                    <a:pt x="8299" y="34854"/>
                    <a:pt x="7671" y="34854"/>
                  </a:cubicBezTo>
                  <a:cubicBezTo>
                    <a:pt x="5070" y="34854"/>
                    <a:pt x="2467" y="35756"/>
                    <a:pt x="510" y="37399"/>
                  </a:cubicBezTo>
                  <a:cubicBezTo>
                    <a:pt x="1042" y="37732"/>
                    <a:pt x="1678" y="37840"/>
                    <a:pt x="2322" y="37840"/>
                  </a:cubicBezTo>
                  <a:cubicBezTo>
                    <a:pt x="2632" y="37840"/>
                    <a:pt x="2944" y="37815"/>
                    <a:pt x="3247" y="37779"/>
                  </a:cubicBezTo>
                  <a:cubicBezTo>
                    <a:pt x="5469" y="37510"/>
                    <a:pt x="7614" y="36697"/>
                    <a:pt x="9407" y="35296"/>
                  </a:cubicBezTo>
                  <a:lnTo>
                    <a:pt x="9407" y="35296"/>
                  </a:lnTo>
                  <a:cubicBezTo>
                    <a:pt x="7774" y="38601"/>
                    <a:pt x="5938" y="41804"/>
                    <a:pt x="3902" y="44875"/>
                  </a:cubicBezTo>
                  <a:cubicBezTo>
                    <a:pt x="3829" y="44988"/>
                    <a:pt x="3858" y="45138"/>
                    <a:pt x="3971" y="45212"/>
                  </a:cubicBezTo>
                  <a:cubicBezTo>
                    <a:pt x="4012" y="45239"/>
                    <a:pt x="4059" y="45253"/>
                    <a:pt x="4105" y="45253"/>
                  </a:cubicBezTo>
                  <a:cubicBezTo>
                    <a:pt x="4184" y="45253"/>
                    <a:pt x="4261" y="45213"/>
                    <a:pt x="4308" y="45144"/>
                  </a:cubicBezTo>
                  <a:cubicBezTo>
                    <a:pt x="6200" y="42286"/>
                    <a:pt x="7924" y="39318"/>
                    <a:pt x="9471" y="36259"/>
                  </a:cubicBezTo>
                  <a:cubicBezTo>
                    <a:pt x="9523" y="37447"/>
                    <a:pt x="9919" y="38619"/>
                    <a:pt x="10607" y="39579"/>
                  </a:cubicBezTo>
                  <a:cubicBezTo>
                    <a:pt x="11452" y="40756"/>
                    <a:pt x="12722" y="41605"/>
                    <a:pt x="14113" y="41924"/>
                  </a:cubicBezTo>
                  <a:cubicBezTo>
                    <a:pt x="13739" y="40248"/>
                    <a:pt x="12799" y="38808"/>
                    <a:pt x="11812" y="37467"/>
                  </a:cubicBezTo>
                  <a:cubicBezTo>
                    <a:pt x="11260" y="36718"/>
                    <a:pt x="10635" y="35950"/>
                    <a:pt x="9808" y="35577"/>
                  </a:cubicBezTo>
                  <a:cubicBezTo>
                    <a:pt x="9987" y="35218"/>
                    <a:pt x="10163" y="34856"/>
                    <a:pt x="10338" y="34492"/>
                  </a:cubicBezTo>
                  <a:cubicBezTo>
                    <a:pt x="12464" y="37348"/>
                    <a:pt x="15690" y="38960"/>
                    <a:pt x="18989" y="39051"/>
                  </a:cubicBezTo>
                  <a:cubicBezTo>
                    <a:pt x="17107" y="36181"/>
                    <a:pt x="13806" y="34354"/>
                    <a:pt x="10436" y="34289"/>
                  </a:cubicBezTo>
                  <a:cubicBezTo>
                    <a:pt x="10832" y="33456"/>
                    <a:pt x="11214" y="32615"/>
                    <a:pt x="11585" y="31770"/>
                  </a:cubicBezTo>
                  <a:cubicBezTo>
                    <a:pt x="14147" y="34570"/>
                    <a:pt x="17816" y="36181"/>
                    <a:pt x="21517" y="36181"/>
                  </a:cubicBezTo>
                  <a:cubicBezTo>
                    <a:pt x="21547" y="36181"/>
                    <a:pt x="21578" y="36181"/>
                    <a:pt x="21608" y="36181"/>
                  </a:cubicBezTo>
                  <a:cubicBezTo>
                    <a:pt x="19069" y="33379"/>
                    <a:pt x="15414" y="31679"/>
                    <a:pt x="11685" y="31544"/>
                  </a:cubicBezTo>
                  <a:cubicBezTo>
                    <a:pt x="12024" y="30763"/>
                    <a:pt x="12352" y="29978"/>
                    <a:pt x="12669" y="29188"/>
                  </a:cubicBezTo>
                  <a:cubicBezTo>
                    <a:pt x="15358" y="31640"/>
                    <a:pt x="18895" y="32967"/>
                    <a:pt x="22437" y="32967"/>
                  </a:cubicBezTo>
                  <a:cubicBezTo>
                    <a:pt x="22885" y="32967"/>
                    <a:pt x="23333" y="32945"/>
                    <a:pt x="23780" y="32903"/>
                  </a:cubicBezTo>
                  <a:cubicBezTo>
                    <a:pt x="21344" y="30385"/>
                    <a:pt x="17891" y="28957"/>
                    <a:pt x="14438" y="28957"/>
                  </a:cubicBezTo>
                  <a:cubicBezTo>
                    <a:pt x="13862" y="28957"/>
                    <a:pt x="13285" y="28997"/>
                    <a:pt x="12713" y="29078"/>
                  </a:cubicBezTo>
                  <a:cubicBezTo>
                    <a:pt x="13062" y="28208"/>
                    <a:pt x="13395" y="27331"/>
                    <a:pt x="13714" y="26451"/>
                  </a:cubicBezTo>
                  <a:cubicBezTo>
                    <a:pt x="16593" y="28515"/>
                    <a:pt x="20049" y="29612"/>
                    <a:pt x="23490" y="29612"/>
                  </a:cubicBezTo>
                  <a:cubicBezTo>
                    <a:pt x="24480" y="29612"/>
                    <a:pt x="25469" y="29521"/>
                    <a:pt x="26443" y="29337"/>
                  </a:cubicBezTo>
                  <a:cubicBezTo>
                    <a:pt x="23709" y="27184"/>
                    <a:pt x="20262" y="26028"/>
                    <a:pt x="16819" y="26028"/>
                  </a:cubicBezTo>
                  <a:cubicBezTo>
                    <a:pt x="15791" y="26028"/>
                    <a:pt x="14764" y="26131"/>
                    <a:pt x="13756" y="26341"/>
                  </a:cubicBezTo>
                  <a:cubicBezTo>
                    <a:pt x="14078" y="25449"/>
                    <a:pt x="14386" y="24553"/>
                    <a:pt x="14680" y="23651"/>
                  </a:cubicBezTo>
                  <a:cubicBezTo>
                    <a:pt x="17574" y="24988"/>
                    <a:pt x="20716" y="25659"/>
                    <a:pt x="23854" y="25659"/>
                  </a:cubicBezTo>
                  <a:cubicBezTo>
                    <a:pt x="25072" y="25659"/>
                    <a:pt x="26290" y="25558"/>
                    <a:pt x="27492" y="25355"/>
                  </a:cubicBezTo>
                  <a:cubicBezTo>
                    <a:pt x="25627" y="24079"/>
                    <a:pt x="23381" y="23486"/>
                    <a:pt x="21145" y="23304"/>
                  </a:cubicBezTo>
                  <a:cubicBezTo>
                    <a:pt x="20544" y="23255"/>
                    <a:pt x="19941" y="23234"/>
                    <a:pt x="19339" y="23234"/>
                  </a:cubicBezTo>
                  <a:cubicBezTo>
                    <a:pt x="17800" y="23234"/>
                    <a:pt x="16260" y="23369"/>
                    <a:pt x="14724" y="23510"/>
                  </a:cubicBezTo>
                  <a:cubicBezTo>
                    <a:pt x="14961" y="22783"/>
                    <a:pt x="15188" y="22052"/>
                    <a:pt x="15406" y="21319"/>
                  </a:cubicBezTo>
                  <a:cubicBezTo>
                    <a:pt x="17252" y="22035"/>
                    <a:pt x="19206" y="22385"/>
                    <a:pt x="21158" y="22385"/>
                  </a:cubicBezTo>
                  <a:cubicBezTo>
                    <a:pt x="23218" y="22385"/>
                    <a:pt x="25275" y="21995"/>
                    <a:pt x="27198" y="21235"/>
                  </a:cubicBezTo>
                  <a:cubicBezTo>
                    <a:pt x="25265" y="20574"/>
                    <a:pt x="23229" y="20244"/>
                    <a:pt x="21192" y="20244"/>
                  </a:cubicBezTo>
                  <a:cubicBezTo>
                    <a:pt x="19251" y="20244"/>
                    <a:pt x="17309" y="20544"/>
                    <a:pt x="15456" y="21144"/>
                  </a:cubicBezTo>
                  <a:cubicBezTo>
                    <a:pt x="15729" y="20216"/>
                    <a:pt x="15988" y="19283"/>
                    <a:pt x="16231" y="18347"/>
                  </a:cubicBezTo>
                  <a:cubicBezTo>
                    <a:pt x="18123" y="18919"/>
                    <a:pt x="19917" y="19436"/>
                    <a:pt x="21759" y="19562"/>
                  </a:cubicBezTo>
                  <a:cubicBezTo>
                    <a:pt x="22024" y="19580"/>
                    <a:pt x="22290" y="19589"/>
                    <a:pt x="22556" y="19589"/>
                  </a:cubicBezTo>
                  <a:cubicBezTo>
                    <a:pt x="24206" y="19589"/>
                    <a:pt x="25870" y="19226"/>
                    <a:pt x="27244" y="18307"/>
                  </a:cubicBezTo>
                  <a:cubicBezTo>
                    <a:pt x="25781" y="17575"/>
                    <a:pt x="24140" y="17295"/>
                    <a:pt x="22506" y="17295"/>
                  </a:cubicBezTo>
                  <a:cubicBezTo>
                    <a:pt x="22229" y="17295"/>
                    <a:pt x="21952" y="17303"/>
                    <a:pt x="21675" y="17318"/>
                  </a:cubicBezTo>
                  <a:cubicBezTo>
                    <a:pt x="19844" y="17421"/>
                    <a:pt x="18045" y="17828"/>
                    <a:pt x="16257" y="18244"/>
                  </a:cubicBezTo>
                  <a:cubicBezTo>
                    <a:pt x="16472" y="17409"/>
                    <a:pt x="16675" y="16570"/>
                    <a:pt x="16865" y="15730"/>
                  </a:cubicBezTo>
                  <a:cubicBezTo>
                    <a:pt x="17866" y="16356"/>
                    <a:pt x="19224" y="16712"/>
                    <a:pt x="20610" y="16712"/>
                  </a:cubicBezTo>
                  <a:cubicBezTo>
                    <a:pt x="20818" y="16712"/>
                    <a:pt x="21027" y="16704"/>
                    <a:pt x="21235" y="16688"/>
                  </a:cubicBezTo>
                  <a:cubicBezTo>
                    <a:pt x="22876" y="16558"/>
                    <a:pt x="24476" y="15915"/>
                    <a:pt x="25765" y="14866"/>
                  </a:cubicBezTo>
                  <a:cubicBezTo>
                    <a:pt x="24701" y="14621"/>
                    <a:pt x="23610" y="14500"/>
                    <a:pt x="22520" y="14500"/>
                  </a:cubicBezTo>
                  <a:cubicBezTo>
                    <a:pt x="20598" y="14500"/>
                    <a:pt x="18675" y="14877"/>
                    <a:pt x="16893" y="15615"/>
                  </a:cubicBezTo>
                  <a:cubicBezTo>
                    <a:pt x="17061" y="14863"/>
                    <a:pt x="17220" y="14109"/>
                    <a:pt x="17370" y="13353"/>
                  </a:cubicBezTo>
                  <a:cubicBezTo>
                    <a:pt x="18440" y="13794"/>
                    <a:pt x="19605" y="14014"/>
                    <a:pt x="20778" y="14014"/>
                  </a:cubicBezTo>
                  <a:cubicBezTo>
                    <a:pt x="22513" y="14014"/>
                    <a:pt x="24263" y="13532"/>
                    <a:pt x="25739" y="12575"/>
                  </a:cubicBezTo>
                  <a:cubicBezTo>
                    <a:pt x="24649" y="12231"/>
                    <a:pt x="23510" y="12061"/>
                    <a:pt x="22370" y="12061"/>
                  </a:cubicBezTo>
                  <a:cubicBezTo>
                    <a:pt x="20661" y="12061"/>
                    <a:pt x="18950" y="12443"/>
                    <a:pt x="17404" y="13191"/>
                  </a:cubicBezTo>
                  <a:cubicBezTo>
                    <a:pt x="17484" y="12787"/>
                    <a:pt x="17560" y="12380"/>
                    <a:pt x="17634" y="11975"/>
                  </a:cubicBezTo>
                  <a:cubicBezTo>
                    <a:pt x="17890" y="12005"/>
                    <a:pt x="18147" y="12020"/>
                    <a:pt x="18405" y="12020"/>
                  </a:cubicBezTo>
                  <a:cubicBezTo>
                    <a:pt x="20521" y="12020"/>
                    <a:pt x="22646" y="11029"/>
                    <a:pt x="24061" y="9364"/>
                  </a:cubicBezTo>
                  <a:cubicBezTo>
                    <a:pt x="23929" y="9358"/>
                    <a:pt x="23796" y="9355"/>
                    <a:pt x="23664" y="9355"/>
                  </a:cubicBezTo>
                  <a:cubicBezTo>
                    <a:pt x="21471" y="9355"/>
                    <a:pt x="19288" y="10230"/>
                    <a:pt x="17674" y="11754"/>
                  </a:cubicBezTo>
                  <a:cubicBezTo>
                    <a:pt x="17794" y="11084"/>
                    <a:pt x="17904" y="10415"/>
                    <a:pt x="18009" y="9743"/>
                  </a:cubicBezTo>
                  <a:cubicBezTo>
                    <a:pt x="18187" y="9771"/>
                    <a:pt x="18357" y="9784"/>
                    <a:pt x="18521" y="9784"/>
                  </a:cubicBezTo>
                  <a:cubicBezTo>
                    <a:pt x="18983" y="9784"/>
                    <a:pt x="19398" y="9686"/>
                    <a:pt x="19795" y="9583"/>
                  </a:cubicBezTo>
                  <a:cubicBezTo>
                    <a:pt x="20760" y="9330"/>
                    <a:pt x="21732" y="9051"/>
                    <a:pt x="22591" y="8532"/>
                  </a:cubicBezTo>
                  <a:cubicBezTo>
                    <a:pt x="23448" y="8012"/>
                    <a:pt x="24190" y="7221"/>
                    <a:pt x="24461" y="6239"/>
                  </a:cubicBezTo>
                  <a:lnTo>
                    <a:pt x="24461" y="6239"/>
                  </a:lnTo>
                  <a:cubicBezTo>
                    <a:pt x="22028" y="6397"/>
                    <a:pt x="19679" y="7578"/>
                    <a:pt x="18056" y="9438"/>
                  </a:cubicBezTo>
                  <a:cubicBezTo>
                    <a:pt x="18149" y="8829"/>
                    <a:pt x="18235" y="8218"/>
                    <a:pt x="18314" y="7608"/>
                  </a:cubicBezTo>
                  <a:cubicBezTo>
                    <a:pt x="20778" y="7246"/>
                    <a:pt x="22848" y="5280"/>
                    <a:pt x="23546" y="2838"/>
                  </a:cubicBezTo>
                  <a:lnTo>
                    <a:pt x="23546" y="2838"/>
                  </a:lnTo>
                  <a:cubicBezTo>
                    <a:pt x="21347" y="3363"/>
                    <a:pt x="19418" y="4935"/>
                    <a:pt x="18390" y="6989"/>
                  </a:cubicBezTo>
                  <a:cubicBezTo>
                    <a:pt x="18410" y="6818"/>
                    <a:pt x="18434" y="6647"/>
                    <a:pt x="18454" y="6476"/>
                  </a:cubicBezTo>
                  <a:cubicBezTo>
                    <a:pt x="18461" y="6409"/>
                    <a:pt x="18441" y="6347"/>
                    <a:pt x="18404" y="6300"/>
                  </a:cubicBezTo>
                  <a:cubicBezTo>
                    <a:pt x="19589" y="4475"/>
                    <a:pt x="19901" y="2073"/>
                    <a:pt x="19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aunces"/>
              <a:buNone/>
              <a:defRPr sz="3000" b="1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aunces"/>
              <a:buNone/>
              <a:defRPr sz="2800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aunces"/>
              <a:buNone/>
              <a:defRPr sz="2800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aunces"/>
              <a:buNone/>
              <a:defRPr sz="2800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aunces"/>
              <a:buNone/>
              <a:defRPr sz="2800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aunces"/>
              <a:buNone/>
              <a:defRPr sz="2800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aunces"/>
              <a:buNone/>
              <a:defRPr sz="2800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aunces"/>
              <a:buNone/>
              <a:defRPr sz="2800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aunces"/>
              <a:buNone/>
              <a:defRPr sz="2800">
                <a:solidFill>
                  <a:schemeClr val="lt1"/>
                </a:solidFill>
                <a:latin typeface="Fraunces"/>
                <a:ea typeface="Fraunces"/>
                <a:cs typeface="Fraunces"/>
                <a:sym typeface="Fraunce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671775"/>
            <a:ext cx="7717500" cy="28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●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○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■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●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○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■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●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○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Josefin Sans"/>
              <a:buChar char="■"/>
              <a:defRPr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6" r:id="rId3"/>
    <p:sldLayoutId id="2147483657" r:id="rId4"/>
    <p:sldLayoutId id="2147483658" r:id="rId5"/>
    <p:sldLayoutId id="2147483676" r:id="rId6"/>
    <p:sldLayoutId id="214748367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35"/>
          <p:cNvPicPr preferRelativeResize="0"/>
          <p:nvPr/>
        </p:nvPicPr>
        <p:blipFill>
          <a:blip r:embed="rId3"/>
          <a:srcRect/>
          <a:stretch/>
        </p:blipFill>
        <p:spPr>
          <a:xfrm>
            <a:off x="4976281" y="993423"/>
            <a:ext cx="3535541" cy="318740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5"/>
          <p:cNvSpPr/>
          <p:nvPr/>
        </p:nvSpPr>
        <p:spPr>
          <a:xfrm>
            <a:off x="4976281" y="993422"/>
            <a:ext cx="3535540" cy="3266683"/>
          </a:xfrm>
          <a:custGeom>
            <a:avLst/>
            <a:gdLst/>
            <a:ahLst/>
            <a:cxnLst/>
            <a:rect l="l" t="t" r="r" b="b"/>
            <a:pathLst>
              <a:path w="209149" h="209150" extrusionOk="0">
                <a:moveTo>
                  <a:pt x="156202" y="16342"/>
                </a:moveTo>
                <a:cubicBezTo>
                  <a:pt x="165568" y="16342"/>
                  <a:pt x="174934" y="19917"/>
                  <a:pt x="182080" y="27069"/>
                </a:cubicBezTo>
                <a:cubicBezTo>
                  <a:pt x="196372" y="41360"/>
                  <a:pt x="196372" y="64534"/>
                  <a:pt x="182080" y="78826"/>
                </a:cubicBezTo>
                <a:lnTo>
                  <a:pt x="78826" y="182081"/>
                </a:lnTo>
                <a:cubicBezTo>
                  <a:pt x="71680" y="189227"/>
                  <a:pt x="62314" y="192800"/>
                  <a:pt x="52947" y="192800"/>
                </a:cubicBezTo>
                <a:cubicBezTo>
                  <a:pt x="43581" y="192800"/>
                  <a:pt x="34214" y="189227"/>
                  <a:pt x="27069" y="182081"/>
                </a:cubicBezTo>
                <a:cubicBezTo>
                  <a:pt x="12766" y="167789"/>
                  <a:pt x="12766" y="144615"/>
                  <a:pt x="27069" y="130324"/>
                </a:cubicBezTo>
                <a:lnTo>
                  <a:pt x="130323" y="27069"/>
                </a:lnTo>
                <a:cubicBezTo>
                  <a:pt x="137469" y="19917"/>
                  <a:pt x="146835" y="16342"/>
                  <a:pt x="156202" y="16342"/>
                </a:cubicBezTo>
                <a:close/>
                <a:moveTo>
                  <a:pt x="0" y="0"/>
                </a:moveTo>
                <a:lnTo>
                  <a:pt x="0" y="209150"/>
                </a:lnTo>
                <a:lnTo>
                  <a:pt x="209149" y="209150"/>
                </a:lnTo>
                <a:lnTo>
                  <a:pt x="2091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5"/>
          <p:cNvSpPr txBox="1">
            <a:spLocks noGrp="1"/>
          </p:cNvSpPr>
          <p:nvPr>
            <p:ph type="ctrTitle"/>
          </p:nvPr>
        </p:nvSpPr>
        <p:spPr>
          <a:xfrm>
            <a:off x="756575" y="539964"/>
            <a:ext cx="4254300" cy="39291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Sostenibilidad y pacto verde europeo en la agricultura valenciana</a:t>
            </a:r>
            <a:endParaRPr sz="4400" dirty="0"/>
          </a:p>
        </p:txBody>
      </p:sp>
      <p:sp>
        <p:nvSpPr>
          <p:cNvPr id="268" name="Google Shape;268;p35"/>
          <p:cNvSpPr txBox="1">
            <a:spLocks noGrp="1"/>
          </p:cNvSpPr>
          <p:nvPr>
            <p:ph type="subTitle" idx="1"/>
          </p:nvPr>
        </p:nvSpPr>
        <p:spPr>
          <a:xfrm>
            <a:off x="721981" y="4167113"/>
            <a:ext cx="4048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Here is where your presentation begins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3" name="Imagen 2" descr="Imagen que contiene edificio&#10;&#10;Descripción generada automáticamente">
            <a:extLst>
              <a:ext uri="{FF2B5EF4-FFF2-40B4-BE49-F238E27FC236}">
                <a16:creationId xmlns:a16="http://schemas.microsoft.com/office/drawing/2014/main" id="{4F2171E3-27EE-993B-4F59-4680C1073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07" y="4277834"/>
            <a:ext cx="1880610" cy="851764"/>
          </a:xfrm>
          <a:prstGeom prst="rect">
            <a:avLst/>
          </a:prstGeom>
        </p:spPr>
      </p:pic>
      <p:pic>
        <p:nvPicPr>
          <p:cNvPr id="1028" name="Picture 4" descr="Ayuntamiento de Alboraya | Alboraya">
            <a:extLst>
              <a:ext uri="{FF2B5EF4-FFF2-40B4-BE49-F238E27FC236}">
                <a16:creationId xmlns:a16="http://schemas.microsoft.com/office/drawing/2014/main" id="{DAC73D14-8AB1-0C9E-D5D4-F5DDF030D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888" y="4100617"/>
            <a:ext cx="1042883" cy="104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311CC158-4BAB-754C-75A6-0C2FD7345A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4585" y="4180824"/>
            <a:ext cx="979303" cy="1042883"/>
          </a:xfrm>
          <a:prstGeom prst="rect">
            <a:avLst/>
          </a:prstGeom>
        </p:spPr>
      </p:pic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EB433C6-AB65-4B97-40A9-3563C769E9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7763" y="4428671"/>
            <a:ext cx="1659504" cy="526601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1D17629F-5462-093D-1FE0-CFF492780C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0772" y="4340313"/>
            <a:ext cx="1515910" cy="7239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D796A68-CFA7-C2DE-7A69-9ABF6F9E3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291" y="0"/>
            <a:ext cx="735541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532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B179B3-D319-3469-C65C-6F9B7343F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22" y="214489"/>
            <a:ext cx="8207022" cy="478648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1400" dirty="0"/>
              <a:t>¿CÓMO AFECTA A SAiFRESC LAS TENDENCIAS NORMATIVAS EUROPEAS Y NACIONALES QUE ENFOCAN LOS CULTIVOS A LA SOSTENIBILIDAD Y LA ECOLOGIA?</a:t>
            </a:r>
            <a:br>
              <a:rPr lang="es-ES" sz="1400" dirty="0"/>
            </a:br>
            <a:br>
              <a:rPr lang="es-ES" sz="1400" dirty="0"/>
            </a:br>
            <a:r>
              <a:rPr lang="es-ES" sz="1400" dirty="0"/>
              <a:t>- </a:t>
            </a:r>
            <a:r>
              <a:rPr lang="es-ES" sz="1200" dirty="0"/>
              <a:t>Los objetivos y actuaciones propuestas por el Pacto Verde Europeo: asumidos y puestas en práctica</a:t>
            </a:r>
            <a:br>
              <a:rPr lang="es-ES" sz="1200" dirty="0"/>
            </a:br>
            <a:r>
              <a:rPr lang="es-ES" sz="1200" dirty="0"/>
              <a:t>- La documentación exigida: necesaria y correcta</a:t>
            </a:r>
            <a:br>
              <a:rPr lang="es-ES" sz="1200" dirty="0"/>
            </a:br>
            <a:r>
              <a:rPr lang="es-ES" sz="1200" dirty="0"/>
              <a:t>- La burocracia de control: excesiva y reiterativa</a:t>
            </a:r>
            <a:br>
              <a:rPr lang="es-ES" sz="1200" dirty="0"/>
            </a:br>
            <a:r>
              <a:rPr lang="es-ES" sz="1200" dirty="0"/>
              <a:t>- La producción ecológica obtenida: de calidad y cantidad óptima</a:t>
            </a:r>
            <a:br>
              <a:rPr lang="es-ES" sz="1200" dirty="0"/>
            </a:br>
            <a:r>
              <a:rPr lang="es-ES" sz="1200" dirty="0"/>
              <a:t>- Los costes de producción: estudiados, controlados y con perspectivas de mejora</a:t>
            </a:r>
            <a:br>
              <a:rPr lang="es-ES" sz="1200" dirty="0"/>
            </a:br>
            <a:r>
              <a:rPr lang="es-ES" sz="1200" dirty="0"/>
              <a:t>- Los precios: competitivos si no hay excesivos intermediarios</a:t>
            </a:r>
            <a:br>
              <a:rPr lang="es-ES" sz="1200" dirty="0"/>
            </a:br>
            <a:r>
              <a:rPr lang="es-ES" sz="1200" dirty="0"/>
              <a:t>- El consumo de producto ecológico: a la baja</a:t>
            </a:r>
            <a:br>
              <a:rPr lang="es-ES" sz="1200" dirty="0"/>
            </a:br>
            <a:r>
              <a:rPr lang="es-ES" sz="1200" dirty="0"/>
              <a:t>- El futuro para agricultores agroecológicos: incierto</a:t>
            </a:r>
            <a:br>
              <a:rPr lang="es-ES" sz="1200" dirty="0"/>
            </a:br>
            <a:br>
              <a:rPr lang="es-ES" sz="1600" dirty="0"/>
            </a:br>
            <a:r>
              <a:rPr lang="es-ES" sz="1600" u="sng" dirty="0">
                <a:highlight>
                  <a:srgbClr val="FFFF00"/>
                </a:highlight>
              </a:rPr>
              <a:t>PRINCIPAL PROBLEMA ACTUAL:</a:t>
            </a:r>
            <a:r>
              <a:rPr lang="es-ES" sz="1600" dirty="0">
                <a:highlight>
                  <a:srgbClr val="FFFF00"/>
                </a:highlight>
              </a:rPr>
              <a:t> EL MODELO DE COMPRA Y CONSUMO</a:t>
            </a:r>
            <a:br>
              <a:rPr lang="es-ES" sz="1600" dirty="0"/>
            </a:b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733156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4CCDE87-AE7E-A368-11DC-B5AF2F2C3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EDB70FC-3FFA-357E-03EE-E5EA4A133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" y="0"/>
            <a:ext cx="9022081" cy="35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9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alcasser 1">
            <a:hlinkClick r:id="" action="ppaction://media"/>
            <a:extLst>
              <a:ext uri="{FF2B5EF4-FFF2-40B4-BE49-F238E27FC236}">
                <a16:creationId xmlns:a16="http://schemas.microsoft.com/office/drawing/2014/main" id="{F1B58E6F-0F86-8623-9D78-DFF3ACFA23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9EA9F5B-0A2B-7C68-D52D-18C81B9F2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0776" y="2358813"/>
            <a:ext cx="6943230" cy="199813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s-ES" sz="3200" u="sng" dirty="0">
                <a:solidFill>
                  <a:schemeClr val="tx1"/>
                </a:solidFill>
              </a:rPr>
              <a:t>SAiFRESC</a:t>
            </a:r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>
                <a:solidFill>
                  <a:schemeClr val="tx1"/>
                </a:solidFill>
              </a:rPr>
              <a:t>un proyecto agroecológico en la Huerta de Valencia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40DEE6-0D4C-86A1-6EAF-BC69EFB35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9521" y="4224020"/>
            <a:ext cx="2506134" cy="812799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s-ES" b="1" dirty="0">
                <a:solidFill>
                  <a:schemeClr val="tx1"/>
                </a:solidFill>
              </a:rPr>
              <a:t>Julio Quilis </a:t>
            </a:r>
            <a:r>
              <a:rPr lang="es-ES" b="1" dirty="0" err="1">
                <a:solidFill>
                  <a:schemeClr val="tx1"/>
                </a:solidFill>
              </a:rPr>
              <a:t>Siurana</a:t>
            </a:r>
            <a:endParaRPr lang="es-ES" b="1" dirty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s-ES" sz="1000" b="1" dirty="0">
                <a:solidFill>
                  <a:schemeClr val="tx1"/>
                </a:solidFill>
              </a:rPr>
              <a:t>Socio cofundador de SAiFRESC</a:t>
            </a:r>
          </a:p>
        </p:txBody>
      </p:sp>
    </p:spTree>
    <p:extLst>
      <p:ext uri="{BB962C8B-B14F-4D97-AF65-F5344CB8AC3E}">
        <p14:creationId xmlns:p14="http://schemas.microsoft.com/office/powerpoint/2010/main" val="15323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046E3-4298-F0FC-6BBD-B3B85253F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22" y="450150"/>
            <a:ext cx="5268606" cy="4090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2000" u="sng" dirty="0">
                <a:highlight>
                  <a:srgbClr val="FFFF00"/>
                </a:highlight>
              </a:rPr>
              <a:t>OBJETIVOS</a:t>
            </a:r>
            <a:br>
              <a:rPr lang="es-ES" sz="2000" dirty="0"/>
            </a:br>
            <a:br>
              <a:rPr lang="es-ES" sz="2000" dirty="0"/>
            </a:br>
            <a:r>
              <a:rPr lang="es-ES" sz="2000" dirty="0"/>
              <a:t>1º Producción de alimentos saludables</a:t>
            </a:r>
            <a:br>
              <a:rPr lang="es-ES" sz="2000" dirty="0"/>
            </a:br>
            <a:r>
              <a:rPr lang="es-ES" sz="2000" dirty="0"/>
              <a:t>2º Productos buenos</a:t>
            </a:r>
            <a:br>
              <a:rPr lang="es-ES" sz="2000" dirty="0"/>
            </a:br>
            <a:r>
              <a:rPr lang="es-ES" sz="2000" dirty="0"/>
              <a:t>3º Productos frescos</a:t>
            </a:r>
            <a:br>
              <a:rPr lang="es-ES" sz="2000" dirty="0"/>
            </a:br>
            <a:r>
              <a:rPr lang="es-ES" sz="2000" dirty="0"/>
              <a:t>4º Comercialización limpia</a:t>
            </a:r>
            <a:br>
              <a:rPr lang="es-ES" sz="2000" dirty="0"/>
            </a:br>
            <a:r>
              <a:rPr lang="es-ES" sz="2000" dirty="0"/>
              <a:t>5º Desarrollo social y económico</a:t>
            </a:r>
            <a:br>
              <a:rPr lang="es-ES" sz="2000" dirty="0"/>
            </a:br>
            <a:r>
              <a:rPr lang="es-ES" sz="2000" dirty="0"/>
              <a:t>6º Desarrollo territorial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2D6ED5A-454C-9ECE-246D-DCBAA6A3C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942" y="0"/>
            <a:ext cx="388805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4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CA52A-37E5-6CED-D775-2458548F6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54" y="526350"/>
            <a:ext cx="6784347" cy="321302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2000" u="sng" dirty="0">
                <a:highlight>
                  <a:srgbClr val="FFFF00"/>
                </a:highlight>
              </a:rPr>
              <a:t>PRODUCCIÓN DE ALIMENTOS SALUDABLES:</a:t>
            </a:r>
            <a:br>
              <a:rPr lang="es-ES" sz="2000" u="sng" dirty="0">
                <a:highlight>
                  <a:srgbClr val="FFFF00"/>
                </a:highlight>
              </a:rPr>
            </a:br>
            <a:r>
              <a:rPr lang="es-ES" sz="2000" dirty="0"/>
              <a:t>PRODUCCIÓN ECOLÓGICA</a:t>
            </a:r>
            <a:br>
              <a:rPr lang="es-ES" sz="2000" dirty="0"/>
            </a:br>
            <a:br>
              <a:rPr lang="es-ES" sz="2000" dirty="0"/>
            </a:br>
            <a:r>
              <a:rPr lang="es-ES" sz="2000" dirty="0"/>
              <a:t>- Seguridad alimentaria</a:t>
            </a:r>
            <a:br>
              <a:rPr lang="es-ES" sz="2000" dirty="0"/>
            </a:br>
            <a:r>
              <a:rPr lang="es-ES" sz="2000" dirty="0"/>
              <a:t>- Seguridad medioambiental</a:t>
            </a:r>
            <a:br>
              <a:rPr lang="es-ES" sz="2000" dirty="0"/>
            </a:br>
            <a:br>
              <a:rPr lang="es-ES" sz="2000" dirty="0"/>
            </a:br>
            <a:endParaRPr lang="es-ES" sz="1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D26F73B-FCD4-ADCA-CC53-6CEC96E93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944" y="1305662"/>
            <a:ext cx="3578662" cy="238983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4DE0AE3-B107-9646-18F8-32727F4649D0}"/>
              </a:ext>
            </a:extLst>
          </p:cNvPr>
          <p:cNvSpPr txBox="1"/>
          <p:nvPr/>
        </p:nvSpPr>
        <p:spPr>
          <a:xfrm>
            <a:off x="401444" y="3837838"/>
            <a:ext cx="8103219" cy="791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Control de la producción primaria: buenas prácticas agrícolas en higiene y seguridad</a:t>
            </a:r>
            <a:b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</a:b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Certificado producción ecológica</a:t>
            </a:r>
            <a:b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</a:b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Registro sanitario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236803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1076E-388C-61A4-590F-613C22E74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56" y="450150"/>
            <a:ext cx="4930765" cy="4090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2000" u="sng" dirty="0">
                <a:highlight>
                  <a:srgbClr val="FFFF00"/>
                </a:highlight>
              </a:rPr>
              <a:t>PRODUCTOS BUENOS:</a:t>
            </a:r>
            <a:br>
              <a:rPr lang="es-ES" sz="2000" u="sng" dirty="0">
                <a:highlight>
                  <a:srgbClr val="FFFF00"/>
                </a:highlight>
              </a:rPr>
            </a:br>
            <a:r>
              <a:rPr lang="es-ES" sz="2000" dirty="0"/>
              <a:t>PRODUCCIÓN DE TEMPORADA</a:t>
            </a:r>
            <a:br>
              <a:rPr lang="es-ES" sz="2000" dirty="0"/>
            </a:br>
            <a:br>
              <a:rPr lang="es-ES" sz="2000" dirty="0"/>
            </a:br>
            <a:r>
              <a:rPr lang="es-ES" sz="2000" dirty="0"/>
              <a:t>- Propiedades nutritivas</a:t>
            </a:r>
            <a:br>
              <a:rPr lang="es-ES" sz="2000" dirty="0"/>
            </a:br>
            <a:r>
              <a:rPr lang="es-ES" sz="2000" dirty="0"/>
              <a:t>- Propiedades organolépticas</a:t>
            </a:r>
            <a:br>
              <a:rPr lang="es-ES" sz="2000" dirty="0"/>
            </a:br>
            <a:br>
              <a:rPr lang="es-ES" sz="2000" dirty="0"/>
            </a:br>
            <a:r>
              <a:rPr lang="es-ES" sz="1000" dirty="0"/>
              <a:t>+ Fertilidad del suelo: materia orgánica</a:t>
            </a:r>
            <a:br>
              <a:rPr lang="es-ES" sz="1000" dirty="0"/>
            </a:br>
            <a:r>
              <a:rPr lang="es-ES" sz="1000" dirty="0"/>
              <a:t>+ Diversidad de productos: rotación de cultivos</a:t>
            </a:r>
            <a:br>
              <a:rPr lang="es-ES" sz="1000" dirty="0"/>
            </a:br>
            <a:r>
              <a:rPr lang="es-ES" sz="1000" dirty="0"/>
              <a:t>+ Variedades tradicionales: calidad antes que cantidad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36FA2B-809B-E8F3-66F3-87B9878DAB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19239" y="1909920"/>
            <a:ext cx="4588794" cy="278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0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FB0A0-7EFA-FA30-0C90-3B756ABE9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90" y="450150"/>
            <a:ext cx="4357510" cy="4090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1600" u="sng" dirty="0">
                <a:highlight>
                  <a:srgbClr val="FFFF00"/>
                </a:highlight>
              </a:rPr>
              <a:t>PRODUCTOS FRESCOS:</a:t>
            </a:r>
            <a:br>
              <a:rPr lang="es-ES" sz="1600" u="sng" dirty="0">
                <a:highlight>
                  <a:srgbClr val="FFFF00"/>
                </a:highlight>
              </a:rPr>
            </a:br>
            <a:r>
              <a:rPr lang="es-ES" sz="1600" dirty="0"/>
              <a:t>MERCADO LOCAL</a:t>
            </a:r>
            <a:br>
              <a:rPr lang="es-ES" sz="1600" dirty="0"/>
            </a:br>
            <a:br>
              <a:rPr lang="es-ES" sz="1600" dirty="0"/>
            </a:br>
            <a:r>
              <a:rPr lang="es-ES" sz="1600" dirty="0"/>
              <a:t>- Producción local</a:t>
            </a:r>
            <a:br>
              <a:rPr lang="es-ES" sz="1600" dirty="0"/>
            </a:br>
            <a:r>
              <a:rPr lang="es-ES" sz="1600" dirty="0"/>
              <a:t>- Abastecimiento rápido y seguro</a:t>
            </a:r>
            <a:br>
              <a:rPr lang="es-ES" sz="1600" dirty="0"/>
            </a:br>
            <a:r>
              <a:rPr lang="es-ES" sz="1600" dirty="0"/>
              <a:t>- Punto óptimo madurez comercial</a:t>
            </a:r>
            <a:br>
              <a:rPr lang="es-ES" sz="1600" dirty="0"/>
            </a:br>
            <a:br>
              <a:rPr lang="es-ES" sz="1600" dirty="0"/>
            </a:br>
            <a:r>
              <a:rPr lang="es-ES" sz="1000" dirty="0"/>
              <a:t>+ Producto recién recolectado</a:t>
            </a:r>
            <a:br>
              <a:rPr lang="es-ES" sz="1000" dirty="0"/>
            </a:br>
            <a:r>
              <a:rPr lang="es-ES" sz="1000" dirty="0"/>
              <a:t>+ Del campo a la mesa</a:t>
            </a:r>
            <a:endParaRPr lang="es-ES" sz="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5600A1B-771D-83D1-8DE5-4875E2453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7990" y="0"/>
            <a:ext cx="49660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3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FDBD7-505A-2A58-79DD-08E80C25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78" y="450150"/>
            <a:ext cx="4641109" cy="367580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1800" u="sng" dirty="0">
                <a:highlight>
                  <a:srgbClr val="FFFF00"/>
                </a:highlight>
              </a:rPr>
              <a:t>COMERCIALIZACIÓN LÍMPIA:</a:t>
            </a:r>
            <a:br>
              <a:rPr lang="es-ES" sz="1800" u="sng" dirty="0">
                <a:highlight>
                  <a:srgbClr val="FFFF00"/>
                </a:highlight>
              </a:rPr>
            </a:br>
            <a:r>
              <a:rPr lang="es-ES" sz="1800" dirty="0"/>
              <a:t>HUELLA DE CARBONO</a:t>
            </a:r>
            <a:br>
              <a:rPr lang="es-ES" sz="1800" dirty="0"/>
            </a:br>
            <a:br>
              <a:rPr lang="es-ES" sz="1800" dirty="0"/>
            </a:br>
            <a:r>
              <a:rPr lang="es-ES" sz="1600" dirty="0"/>
              <a:t>- Conservación en cámaras frigoríficas</a:t>
            </a:r>
            <a:br>
              <a:rPr lang="es-ES" sz="1600" dirty="0"/>
            </a:br>
            <a:r>
              <a:rPr lang="es-ES" sz="1600" dirty="0"/>
              <a:t>- Despilfarro de envases</a:t>
            </a:r>
            <a:br>
              <a:rPr lang="es-ES" sz="1600" dirty="0"/>
            </a:br>
            <a:r>
              <a:rPr lang="es-ES" sz="1600" dirty="0"/>
              <a:t>- Distancia de comercialización</a:t>
            </a:r>
            <a:br>
              <a:rPr lang="es-ES" sz="1800" dirty="0"/>
            </a:br>
            <a:br>
              <a:rPr lang="es-ES" sz="1800" dirty="0"/>
            </a:br>
            <a:br>
              <a:rPr lang="es-ES" sz="900" dirty="0"/>
            </a:br>
            <a:endParaRPr lang="es-ES" sz="9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DCC7E7E-051E-683E-F004-9B377B1AD6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4"/>
          <a:stretch/>
        </p:blipFill>
        <p:spPr>
          <a:xfrm>
            <a:off x="4557132" y="300266"/>
            <a:ext cx="4380762" cy="4082060"/>
          </a:xfrm>
          <a:custGeom>
            <a:avLst/>
            <a:gdLst>
              <a:gd name="connsiteX0" fmla="*/ 0 w 4380762"/>
              <a:gd name="connsiteY0" fmla="*/ 108828 h 4082060"/>
              <a:gd name="connsiteX1" fmla="*/ 4380762 w 4380762"/>
              <a:gd name="connsiteY1" fmla="*/ 108828 h 4082060"/>
              <a:gd name="connsiteX2" fmla="*/ 4380762 w 4380762"/>
              <a:gd name="connsiteY2" fmla="*/ 714251 h 4082060"/>
              <a:gd name="connsiteX3" fmla="*/ 4380762 w 4380762"/>
              <a:gd name="connsiteY3" fmla="*/ 1242387 h 4082060"/>
              <a:gd name="connsiteX4" fmla="*/ 4380762 w 4380762"/>
              <a:gd name="connsiteY4" fmla="*/ 1925098 h 4082060"/>
              <a:gd name="connsiteX5" fmla="*/ 4380762 w 4380762"/>
              <a:gd name="connsiteY5" fmla="*/ 2530521 h 4082060"/>
              <a:gd name="connsiteX6" fmla="*/ 4380762 w 4380762"/>
              <a:gd name="connsiteY6" fmla="*/ 3135944 h 4082060"/>
              <a:gd name="connsiteX7" fmla="*/ 4380762 w 4380762"/>
              <a:gd name="connsiteY7" fmla="*/ 3973232 h 4082060"/>
              <a:gd name="connsiteX8" fmla="*/ 0 w 4380762"/>
              <a:gd name="connsiteY8" fmla="*/ 3973232 h 4082060"/>
              <a:gd name="connsiteX9" fmla="*/ 0 w 4380762"/>
              <a:gd name="connsiteY9" fmla="*/ 3406453 h 4082060"/>
              <a:gd name="connsiteX10" fmla="*/ 0 w 4380762"/>
              <a:gd name="connsiteY10" fmla="*/ 2878318 h 4082060"/>
              <a:gd name="connsiteX11" fmla="*/ 0 w 4380762"/>
              <a:gd name="connsiteY11" fmla="*/ 2311538 h 4082060"/>
              <a:gd name="connsiteX12" fmla="*/ 0 w 4380762"/>
              <a:gd name="connsiteY12" fmla="*/ 1590183 h 4082060"/>
              <a:gd name="connsiteX13" fmla="*/ 0 w 4380762"/>
              <a:gd name="connsiteY13" fmla="*/ 1062048 h 4082060"/>
              <a:gd name="connsiteX14" fmla="*/ 0 w 4380762"/>
              <a:gd name="connsiteY14" fmla="*/ 108828 h 408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80762" h="4082060" fill="none" extrusionOk="0">
                <a:moveTo>
                  <a:pt x="0" y="108828"/>
                </a:moveTo>
                <a:cubicBezTo>
                  <a:pt x="1315936" y="20019"/>
                  <a:pt x="2695005" y="507050"/>
                  <a:pt x="4380762" y="108828"/>
                </a:cubicBezTo>
                <a:cubicBezTo>
                  <a:pt x="4393657" y="375497"/>
                  <a:pt x="4401803" y="567681"/>
                  <a:pt x="4380762" y="714251"/>
                </a:cubicBezTo>
                <a:cubicBezTo>
                  <a:pt x="4359721" y="860821"/>
                  <a:pt x="4377643" y="1132243"/>
                  <a:pt x="4380762" y="1242387"/>
                </a:cubicBezTo>
                <a:cubicBezTo>
                  <a:pt x="4383881" y="1352531"/>
                  <a:pt x="4386182" y="1703512"/>
                  <a:pt x="4380762" y="1925098"/>
                </a:cubicBezTo>
                <a:cubicBezTo>
                  <a:pt x="4375342" y="2146684"/>
                  <a:pt x="4391596" y="2283614"/>
                  <a:pt x="4380762" y="2530521"/>
                </a:cubicBezTo>
                <a:cubicBezTo>
                  <a:pt x="4369928" y="2777428"/>
                  <a:pt x="4373342" y="2904297"/>
                  <a:pt x="4380762" y="3135944"/>
                </a:cubicBezTo>
                <a:cubicBezTo>
                  <a:pt x="4388182" y="3367591"/>
                  <a:pt x="4420055" y="3704423"/>
                  <a:pt x="4380762" y="3973232"/>
                </a:cubicBezTo>
                <a:cubicBezTo>
                  <a:pt x="2791827" y="4435346"/>
                  <a:pt x="1529487" y="3610150"/>
                  <a:pt x="0" y="3973232"/>
                </a:cubicBezTo>
                <a:cubicBezTo>
                  <a:pt x="3032" y="3739536"/>
                  <a:pt x="-24508" y="3561186"/>
                  <a:pt x="0" y="3406453"/>
                </a:cubicBezTo>
                <a:cubicBezTo>
                  <a:pt x="24508" y="3251720"/>
                  <a:pt x="-14128" y="3049218"/>
                  <a:pt x="0" y="2878318"/>
                </a:cubicBezTo>
                <a:cubicBezTo>
                  <a:pt x="14128" y="2707418"/>
                  <a:pt x="13233" y="2588738"/>
                  <a:pt x="0" y="2311538"/>
                </a:cubicBezTo>
                <a:cubicBezTo>
                  <a:pt x="-13233" y="2034338"/>
                  <a:pt x="6053" y="1852411"/>
                  <a:pt x="0" y="1590183"/>
                </a:cubicBezTo>
                <a:cubicBezTo>
                  <a:pt x="-6053" y="1327956"/>
                  <a:pt x="-25871" y="1246520"/>
                  <a:pt x="0" y="1062048"/>
                </a:cubicBezTo>
                <a:cubicBezTo>
                  <a:pt x="25871" y="877577"/>
                  <a:pt x="-24201" y="386693"/>
                  <a:pt x="0" y="108828"/>
                </a:cubicBezTo>
                <a:close/>
              </a:path>
              <a:path w="4380762" h="4082060" stroke="0" extrusionOk="0">
                <a:moveTo>
                  <a:pt x="0" y="108828"/>
                </a:moveTo>
                <a:cubicBezTo>
                  <a:pt x="1440644" y="-56383"/>
                  <a:pt x="3044699" y="400432"/>
                  <a:pt x="4380762" y="108828"/>
                </a:cubicBezTo>
                <a:cubicBezTo>
                  <a:pt x="4363949" y="345949"/>
                  <a:pt x="4379139" y="509507"/>
                  <a:pt x="4380762" y="636963"/>
                </a:cubicBezTo>
                <a:cubicBezTo>
                  <a:pt x="4382385" y="764419"/>
                  <a:pt x="4399907" y="944735"/>
                  <a:pt x="4380762" y="1242387"/>
                </a:cubicBezTo>
                <a:cubicBezTo>
                  <a:pt x="4361617" y="1540039"/>
                  <a:pt x="4397280" y="1703624"/>
                  <a:pt x="4380762" y="1925098"/>
                </a:cubicBezTo>
                <a:cubicBezTo>
                  <a:pt x="4364244" y="2146572"/>
                  <a:pt x="4368966" y="2278975"/>
                  <a:pt x="4380762" y="2530521"/>
                </a:cubicBezTo>
                <a:cubicBezTo>
                  <a:pt x="4392558" y="2782067"/>
                  <a:pt x="4401499" y="2913690"/>
                  <a:pt x="4380762" y="3251877"/>
                </a:cubicBezTo>
                <a:cubicBezTo>
                  <a:pt x="4360025" y="3590064"/>
                  <a:pt x="4377453" y="3745999"/>
                  <a:pt x="4380762" y="3973232"/>
                </a:cubicBezTo>
                <a:cubicBezTo>
                  <a:pt x="2905225" y="4298499"/>
                  <a:pt x="1132499" y="3597123"/>
                  <a:pt x="0" y="3973232"/>
                </a:cubicBezTo>
                <a:cubicBezTo>
                  <a:pt x="-21048" y="3713341"/>
                  <a:pt x="-1784" y="3660160"/>
                  <a:pt x="0" y="3445097"/>
                </a:cubicBezTo>
                <a:cubicBezTo>
                  <a:pt x="1784" y="3230034"/>
                  <a:pt x="28165" y="2996999"/>
                  <a:pt x="0" y="2878318"/>
                </a:cubicBezTo>
                <a:cubicBezTo>
                  <a:pt x="-28165" y="2759637"/>
                  <a:pt x="19070" y="2367628"/>
                  <a:pt x="0" y="2234250"/>
                </a:cubicBezTo>
                <a:cubicBezTo>
                  <a:pt x="-19070" y="2100872"/>
                  <a:pt x="-31672" y="1886085"/>
                  <a:pt x="0" y="1551539"/>
                </a:cubicBezTo>
                <a:cubicBezTo>
                  <a:pt x="31672" y="1216993"/>
                  <a:pt x="-15978" y="1078964"/>
                  <a:pt x="0" y="868827"/>
                </a:cubicBezTo>
                <a:cubicBezTo>
                  <a:pt x="15978" y="658690"/>
                  <a:pt x="-22357" y="388124"/>
                  <a:pt x="0" y="108828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49879287">
                  <a:prstGeom prst="wave">
                    <a:avLst>
                      <a:gd name="adj1" fmla="val 2666"/>
                      <a:gd name="adj2" fmla="val 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F8FEB785-C288-1A9C-59E9-E493A05E724C}"/>
              </a:ext>
            </a:extLst>
          </p:cNvPr>
          <p:cNvSpPr/>
          <p:nvPr/>
        </p:nvSpPr>
        <p:spPr>
          <a:xfrm>
            <a:off x="5612783" y="1077490"/>
            <a:ext cx="2624254" cy="2639587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EC82E85A-8C0C-CBB6-038C-593AC56B49F3}"/>
              </a:ext>
            </a:extLst>
          </p:cNvPr>
          <p:cNvCxnSpPr>
            <a:cxnSpLocks/>
          </p:cNvCxnSpPr>
          <p:nvPr/>
        </p:nvCxnSpPr>
        <p:spPr>
          <a:xfrm>
            <a:off x="6869152" y="2397283"/>
            <a:ext cx="1367885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5ABD4-993C-9A83-0EF9-767331875F9F}"/>
              </a:ext>
            </a:extLst>
          </p:cNvPr>
          <p:cNvSpPr txBox="1"/>
          <p:nvPr/>
        </p:nvSpPr>
        <p:spPr>
          <a:xfrm>
            <a:off x="7374672" y="2148473"/>
            <a:ext cx="7582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30 km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6676369-4F08-2713-E8EB-1C88FA40CEBC}"/>
              </a:ext>
            </a:extLst>
          </p:cNvPr>
          <p:cNvSpPr txBox="1"/>
          <p:nvPr/>
        </p:nvSpPr>
        <p:spPr>
          <a:xfrm>
            <a:off x="124179" y="4243669"/>
            <a:ext cx="732263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Recolectar para vender</a:t>
            </a:r>
            <a:b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</a:b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Utilizar envases </a:t>
            </a:r>
            <a:r>
              <a:rPr kumimoji="0" lang="es-ES" sz="1050" b="1" i="0" u="none" strike="noStrike" kern="0" cap="none" spc="0" normalizeH="0" baseline="0" noProof="0" dirty="0" err="1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compostables</a:t>
            </a: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, </a:t>
            </a:r>
            <a:r>
              <a:rPr kumimoji="0" lang="es-ES" sz="1050" b="1" i="0" u="none" strike="noStrike" kern="0" cap="none" spc="0" normalizeH="0" baseline="0" noProof="0" dirty="0" err="1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recicables</a:t>
            </a: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 y , en su caso, reutilizables</a:t>
            </a:r>
            <a:b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</a:b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Venta en mercado de proximidad: tiendas de barrio, mercado municipal y particulares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3606918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94EF63-2DD7-CDCF-4F77-AEC192A04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08" y="189955"/>
            <a:ext cx="4777127" cy="337843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1800" u="sng" dirty="0">
                <a:highlight>
                  <a:srgbClr val="FFFF00"/>
                </a:highlight>
              </a:rPr>
              <a:t>DESARROLLO SOCIAL Y ECONÓMICO:</a:t>
            </a:r>
            <a:br>
              <a:rPr lang="es-ES" sz="1800" u="sng" dirty="0">
                <a:highlight>
                  <a:srgbClr val="FFFF00"/>
                </a:highlight>
              </a:rPr>
            </a:br>
            <a:r>
              <a:rPr lang="es-ES" sz="1800" dirty="0"/>
              <a:t>PRECIOS JUSTOS</a:t>
            </a:r>
            <a:br>
              <a:rPr lang="es-ES" sz="1800" dirty="0"/>
            </a:br>
            <a:br>
              <a:rPr lang="es-ES" sz="1800" dirty="0"/>
            </a:br>
            <a:r>
              <a:rPr lang="es-ES" sz="1800" dirty="0"/>
              <a:t>- Precios dignos para el agricultor</a:t>
            </a:r>
            <a:br>
              <a:rPr lang="es-ES" sz="1800" dirty="0"/>
            </a:br>
            <a:r>
              <a:rPr lang="es-ES" sz="1800" dirty="0"/>
              <a:t>- Precios asequibles para el consumidor</a:t>
            </a:r>
            <a:br>
              <a:rPr lang="es-ES" sz="1800" dirty="0"/>
            </a:br>
            <a:r>
              <a:rPr lang="es-ES" sz="1800" dirty="0"/>
              <a:t>- Puestos de trabajo</a:t>
            </a:r>
            <a:br>
              <a:rPr lang="es-ES" sz="1800" dirty="0"/>
            </a:br>
            <a:r>
              <a:rPr lang="es-ES" sz="1800" dirty="0"/>
              <a:t>- Comercios locales</a:t>
            </a:r>
            <a:br>
              <a:rPr lang="es-ES" sz="900" dirty="0"/>
            </a:br>
            <a:endParaRPr lang="es-ES" sz="9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DB6A5D-831F-4E69-A616-C3D372039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483" y="840058"/>
            <a:ext cx="3840088" cy="288371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571DFFA-CC7E-5FDB-28D5-D9F866372913}"/>
              </a:ext>
            </a:extLst>
          </p:cNvPr>
          <p:cNvSpPr txBox="1"/>
          <p:nvPr/>
        </p:nvSpPr>
        <p:spPr>
          <a:xfrm>
            <a:off x="278429" y="3844185"/>
            <a:ext cx="8531034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Estudio de los costes de producción: optimización de los insumos y de los procesos de producción</a:t>
            </a:r>
            <a:b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</a:b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Reducción de la cadena de distribución</a:t>
            </a:r>
            <a:b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</a:b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Seguridad laboral: riesgos laborales</a:t>
            </a:r>
            <a:b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</a:b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srgbClr val="5D755D"/>
                </a:solidFill>
                <a:effectLst/>
                <a:uLnTx/>
                <a:uFillTx/>
                <a:latin typeface="Fraunces"/>
                <a:sym typeface="Fraunces"/>
              </a:rPr>
              <a:t>+ Derechos trabajadores: salarios convenio colectivo agrario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4085831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3C4244-8741-F3B6-8247-36DFB96DD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11" y="575732"/>
            <a:ext cx="4967111" cy="440266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1800" u="sng" dirty="0">
                <a:highlight>
                  <a:srgbClr val="FFFF00"/>
                </a:highlight>
              </a:rPr>
              <a:t>DESARROLLO TERRITORIAL:</a:t>
            </a:r>
            <a:br>
              <a:rPr lang="es-ES" sz="1800" u="sng" dirty="0">
                <a:highlight>
                  <a:srgbClr val="FFFF00"/>
                </a:highlight>
              </a:rPr>
            </a:br>
            <a:r>
              <a:rPr lang="es-ES" sz="1800" dirty="0"/>
              <a:t>ASENTAMIENTO DE LA POBLACIÓN</a:t>
            </a:r>
            <a:br>
              <a:rPr lang="es-ES" sz="1800" dirty="0"/>
            </a:br>
            <a:br>
              <a:rPr lang="es-ES" sz="1800" dirty="0"/>
            </a:br>
            <a:r>
              <a:rPr lang="es-ES" sz="1800" dirty="0"/>
              <a:t>- Diseño paisajístico</a:t>
            </a:r>
            <a:br>
              <a:rPr lang="es-ES" sz="1800" dirty="0"/>
            </a:br>
            <a:r>
              <a:rPr lang="es-ES" sz="1800" dirty="0"/>
              <a:t>- Forma socioeconómica</a:t>
            </a:r>
            <a:br>
              <a:rPr lang="es-ES" sz="1800" dirty="0"/>
            </a:br>
            <a:r>
              <a:rPr lang="es-ES" sz="1800" dirty="0"/>
              <a:t>- Entidad cultural</a:t>
            </a:r>
            <a:br>
              <a:rPr lang="es-ES" sz="1800" dirty="0"/>
            </a:br>
            <a:r>
              <a:rPr lang="es-ES" sz="1800" dirty="0"/>
              <a:t>- Gestión pública administrativa</a:t>
            </a:r>
            <a:br>
              <a:rPr lang="es-ES" sz="1800" dirty="0"/>
            </a:br>
            <a:br>
              <a:rPr lang="es-ES" sz="1800" dirty="0"/>
            </a:br>
            <a:r>
              <a:rPr lang="es-ES" sz="1000" dirty="0"/>
              <a:t>+ Infraestructuras</a:t>
            </a:r>
            <a:br>
              <a:rPr lang="es-ES" sz="1000" dirty="0"/>
            </a:br>
            <a:r>
              <a:rPr lang="es-ES" sz="1000" dirty="0"/>
              <a:t>+ Servicios sociales</a:t>
            </a:r>
            <a:br>
              <a:rPr lang="es-ES" sz="900" dirty="0"/>
            </a:br>
            <a:endParaRPr lang="es-ES" sz="9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8944A7-EA2C-BBD4-8D95-A23CCB27B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959" y="1847831"/>
            <a:ext cx="4651130" cy="313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93485"/>
      </p:ext>
    </p:extLst>
  </p:cSld>
  <p:clrMapOvr>
    <a:masterClrMapping/>
  </p:clrMapOvr>
</p:sld>
</file>

<file path=ppt/theme/theme1.xml><?xml version="1.0" encoding="utf-8"?>
<a:theme xmlns:a="http://schemas.openxmlformats.org/drawingml/2006/main" name="Organic Vegetable Production Conference by Slidesgo">
  <a:themeElements>
    <a:clrScheme name="Simple Light">
      <a:dk1>
        <a:srgbClr val="FFFFFF"/>
      </a:dk1>
      <a:lt1>
        <a:srgbClr val="5D755D"/>
      </a:lt1>
      <a:dk2>
        <a:srgbClr val="2A382A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D755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487</Words>
  <Application>Microsoft Office PowerPoint</Application>
  <PresentationFormat>Presentación en pantalla (16:9)</PresentationFormat>
  <Paragraphs>17</Paragraphs>
  <Slides>12</Slides>
  <Notes>1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Josefin Sans</vt:lpstr>
      <vt:lpstr>Fraunces</vt:lpstr>
      <vt:lpstr>Organic Vegetable Production Conference by Slidesgo</vt:lpstr>
      <vt:lpstr>Sostenibilidad y pacto verde europeo en la agricultura valenciana</vt:lpstr>
      <vt:lpstr>SAiFRESC un proyecto agroecológico en la Huerta de Valencia</vt:lpstr>
      <vt:lpstr>OBJETIVOS  1º Producción de alimentos saludables 2º Productos buenos 3º Productos frescos 4º Comercialización limpia 5º Desarrollo social y económico 6º Desarrollo territorial</vt:lpstr>
      <vt:lpstr>PRODUCCIÓN DE ALIMENTOS SALUDABLES: PRODUCCIÓN ECOLÓGICA  - Seguridad alimentaria - Seguridad medioambiental  </vt:lpstr>
      <vt:lpstr>PRODUCTOS BUENOS: PRODUCCIÓN DE TEMPORADA  - Propiedades nutritivas - Propiedades organolépticas  + Fertilidad del suelo: materia orgánica + Diversidad de productos: rotación de cultivos + Variedades tradicionales: calidad antes que cantidad</vt:lpstr>
      <vt:lpstr>PRODUCTOS FRESCOS: MERCADO LOCAL  - Producción local - Abastecimiento rápido y seguro - Punto óptimo madurez comercial  + Producto recién recolectado + Del campo a la mesa</vt:lpstr>
      <vt:lpstr>COMERCIALIZACIÓN LÍMPIA: HUELLA DE CARBONO  - Conservación en cámaras frigoríficas - Despilfarro de envases - Distancia de comercialización   </vt:lpstr>
      <vt:lpstr>DESARROLLO SOCIAL Y ECONÓMICO: PRECIOS JUSTOS  - Precios dignos para el agricultor - Precios asequibles para el consumidor - Puestos de trabajo - Comercios locales </vt:lpstr>
      <vt:lpstr>DESARROLLO TERRITORIAL: ASENTAMIENTO DE LA POBLACIÓN  - Diseño paisajístico - Forma socioeconómica - Entidad cultural - Gestión pública administrativa  + Infraestructuras + Servicios sociales </vt:lpstr>
      <vt:lpstr>Presentación de PowerPoint</vt:lpstr>
      <vt:lpstr>¿CÓMO AFECTA A SAiFRESC LAS TENDENCIAS NORMATIVAS EUROPEAS Y NACIONALES QUE ENFOCAN LOS CULTIVOS A LA SOSTENIBILIDAD Y LA ECOLOGIA?  - Los objetivos y actuaciones propuestas por el Pacto Verde Europeo: asumidos y puestas en práctica - La documentación exigida: necesaria y correcta - La burocracia de control: excesiva y reiterativa - La producción ecológica obtenida: de calidad y cantidad óptima - Los costes de producción: estudiados, controlados y con perspectivas de mejora - Los precios: competitivos si no hay excesivos intermediarios - El consumo de producto ecológico: a la baja - El futuro para agricultores agroecológicos: incierto  PRINCIPAL PROBLEMA ACTUAL: EL MODELO DE COMPRA Y CONSUMO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Sostenibilidad y pacto verde europeo en la agricultura valenciana</dc:title>
  <dc:creator>Carlos</dc:creator>
  <cp:lastModifiedBy>Julio Quilis</cp:lastModifiedBy>
  <cp:revision>51</cp:revision>
  <dcterms:modified xsi:type="dcterms:W3CDTF">2023-10-10T11:24:09Z</dcterms:modified>
</cp:coreProperties>
</file>